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4"/>
    <p:sldMasterId id="2147483650" r:id="rId5"/>
    <p:sldMasterId id="2147483657" r:id="rId6"/>
    <p:sldMasterId id="2147483653" r:id="rId7"/>
    <p:sldMasterId id="2147483664" r:id="rId8"/>
    <p:sldMasterId id="2147483668" r:id="rId9"/>
    <p:sldMasterId id="2147483682" r:id="rId10"/>
  </p:sldMasterIdLst>
  <p:notesMasterIdLst>
    <p:notesMasterId r:id="rId43"/>
  </p:notesMasterIdLst>
  <p:sldIdLst>
    <p:sldId id="523" r:id="rId11"/>
    <p:sldId id="257" r:id="rId12"/>
    <p:sldId id="301" r:id="rId13"/>
    <p:sldId id="302" r:id="rId14"/>
    <p:sldId id="480" r:id="rId15"/>
    <p:sldId id="303" r:id="rId16"/>
    <p:sldId id="516" r:id="rId17"/>
    <p:sldId id="481" r:id="rId18"/>
    <p:sldId id="482" r:id="rId19"/>
    <p:sldId id="483" r:id="rId20"/>
    <p:sldId id="484" r:id="rId21"/>
    <p:sldId id="522" r:id="rId22"/>
    <p:sldId id="485" r:id="rId23"/>
    <p:sldId id="488" r:id="rId24"/>
    <p:sldId id="308" r:id="rId25"/>
    <p:sldId id="489" r:id="rId26"/>
    <p:sldId id="490" r:id="rId27"/>
    <p:sldId id="491" r:id="rId28"/>
    <p:sldId id="492" r:id="rId29"/>
    <p:sldId id="510" r:id="rId30"/>
    <p:sldId id="493" r:id="rId31"/>
    <p:sldId id="524" r:id="rId32"/>
    <p:sldId id="511" r:id="rId33"/>
    <p:sldId id="519" r:id="rId34"/>
    <p:sldId id="514" r:id="rId35"/>
    <p:sldId id="515" r:id="rId36"/>
    <p:sldId id="258" r:id="rId37"/>
    <p:sldId id="259" r:id="rId38"/>
    <p:sldId id="512" r:id="rId39"/>
    <p:sldId id="472" r:id="rId40"/>
    <p:sldId id="513" r:id="rId41"/>
    <p:sldId id="521" r:id="rId42"/>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are Robbins" initials="CR" lastIdx="6" clrIdx="0">
    <p:extLst>
      <p:ext uri="{19B8F6BF-5375-455C-9EA6-DF929625EA0E}">
        <p15:presenceInfo xmlns:p15="http://schemas.microsoft.com/office/powerpoint/2012/main" userId="S::crobbins@injurymatters.org.au::0d5fb871-da00-45d1-9ac1-fe2684926aea" providerId="AD"/>
      </p:ext>
    </p:extLst>
  </p:cmAuthor>
  <p:cmAuthor id="2" name="Christine Smith" initials="CS" lastIdx="21" clrIdx="1">
    <p:extLst>
      <p:ext uri="{19B8F6BF-5375-455C-9EA6-DF929625EA0E}">
        <p15:presenceInfo xmlns:p15="http://schemas.microsoft.com/office/powerpoint/2012/main" userId="S::CSmith@injurymatters.org.au::37441414-b5ff-467e-8103-7743800ff80c" providerId="AD"/>
      </p:ext>
    </p:extLst>
  </p:cmAuthor>
  <p:cmAuthor id="3" name="Eugene Wong" initials="EW" lastIdx="9" clrIdx="2">
    <p:extLst>
      <p:ext uri="{19B8F6BF-5375-455C-9EA6-DF929625EA0E}">
        <p15:presenceInfo xmlns:p15="http://schemas.microsoft.com/office/powerpoint/2012/main" userId="S::ewong@injurymatters.org.au::e3b7e5ef-a475-45eb-9c03-0a55f174ccd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2EF7F4-C767-4AF4-AF87-74704127F37D}" v="79" dt="2020-09-22T05:34:22.4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2538" autoAdjust="0"/>
  </p:normalViewPr>
  <p:slideViewPr>
    <p:cSldViewPr snapToGrid="0">
      <p:cViewPr varScale="1">
        <p:scale>
          <a:sx n="48" d="100"/>
          <a:sy n="48" d="100"/>
        </p:scale>
        <p:origin x="295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microsoft.com/office/2016/11/relationships/changesInfo" Target="changesInfos/changesInfo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viewProps" Target="viewProps.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leigh Kostecki" userId="2f724914-4dfe-4a32-9cd7-08e549a41558" providerId="ADAL" clId="{484447CE-2774-40FB-A129-38C692F89D25}"/>
    <pc:docChg chg="custSel modMainMaster">
      <pc:chgData name="Ashleigh Kostecki" userId="2f724914-4dfe-4a32-9cd7-08e549a41558" providerId="ADAL" clId="{484447CE-2774-40FB-A129-38C692F89D25}" dt="2020-08-24T05:10:01.627" v="17" actId="20577"/>
      <pc:docMkLst>
        <pc:docMk/>
      </pc:docMkLst>
      <pc:sldMasterChg chg="modSldLayout">
        <pc:chgData name="Ashleigh Kostecki" userId="2f724914-4dfe-4a32-9cd7-08e549a41558" providerId="ADAL" clId="{484447CE-2774-40FB-A129-38C692F89D25}" dt="2020-08-20T01:33:19.746" v="7" actId="14100"/>
        <pc:sldMasterMkLst>
          <pc:docMk/>
          <pc:sldMasterMk cId="1835071612" sldId="2147483657"/>
        </pc:sldMasterMkLst>
        <pc:sldLayoutChg chg="addSp delSp modSp">
          <pc:chgData name="Ashleigh Kostecki" userId="2f724914-4dfe-4a32-9cd7-08e549a41558" providerId="ADAL" clId="{484447CE-2774-40FB-A129-38C692F89D25}" dt="2020-08-20T01:33:19.746" v="7" actId="14100"/>
          <pc:sldLayoutMkLst>
            <pc:docMk/>
            <pc:sldMasterMk cId="1835071612" sldId="2147483657"/>
            <pc:sldLayoutMk cId="2180317702" sldId="2147483662"/>
          </pc:sldLayoutMkLst>
          <pc:picChg chg="add mod">
            <ac:chgData name="Ashleigh Kostecki" userId="2f724914-4dfe-4a32-9cd7-08e549a41558" providerId="ADAL" clId="{484447CE-2774-40FB-A129-38C692F89D25}" dt="2020-08-20T01:33:19.746" v="7" actId="14100"/>
            <ac:picMkLst>
              <pc:docMk/>
              <pc:sldMasterMk cId="1835071612" sldId="2147483657"/>
              <pc:sldLayoutMk cId="2180317702" sldId="2147483662"/>
              <ac:picMk id="4" creationId="{E9855E05-4E5C-4166-8DF9-2DDBB1C2DCF6}"/>
            </ac:picMkLst>
          </pc:picChg>
          <pc:picChg chg="del">
            <ac:chgData name="Ashleigh Kostecki" userId="2f724914-4dfe-4a32-9cd7-08e549a41558" providerId="ADAL" clId="{484447CE-2774-40FB-A129-38C692F89D25}" dt="2020-08-20T01:33:04.916" v="0" actId="478"/>
            <ac:picMkLst>
              <pc:docMk/>
              <pc:sldMasterMk cId="1835071612" sldId="2147483657"/>
              <pc:sldLayoutMk cId="2180317702" sldId="2147483662"/>
              <ac:picMk id="5" creationId="{C0798BB2-F8EF-4C76-8802-0D8C7326E55F}"/>
            </ac:picMkLst>
          </pc:picChg>
        </pc:sldLayoutChg>
      </pc:sldMasterChg>
      <pc:sldMasterChg chg="modSldLayout">
        <pc:chgData name="Ashleigh Kostecki" userId="2f724914-4dfe-4a32-9cd7-08e549a41558" providerId="ADAL" clId="{484447CE-2774-40FB-A129-38C692F89D25}" dt="2020-08-24T05:10:01.627" v="17" actId="20577"/>
        <pc:sldMasterMkLst>
          <pc:docMk/>
          <pc:sldMasterMk cId="2241966994" sldId="2147483668"/>
        </pc:sldMasterMkLst>
        <pc:sldLayoutChg chg="addSp delSp modSp">
          <pc:chgData name="Ashleigh Kostecki" userId="2f724914-4dfe-4a32-9cd7-08e549a41558" providerId="ADAL" clId="{484447CE-2774-40FB-A129-38C692F89D25}" dt="2020-08-24T05:10:01.627" v="17" actId="20577"/>
          <pc:sldLayoutMkLst>
            <pc:docMk/>
            <pc:sldMasterMk cId="2241966994" sldId="2147483668"/>
            <pc:sldLayoutMk cId="2064755803" sldId="2147483670"/>
          </pc:sldLayoutMkLst>
          <pc:spChg chg="mod">
            <ac:chgData name="Ashleigh Kostecki" userId="2f724914-4dfe-4a32-9cd7-08e549a41558" providerId="ADAL" clId="{484447CE-2774-40FB-A129-38C692F89D25}" dt="2020-08-24T05:10:01.627" v="17" actId="20577"/>
            <ac:spMkLst>
              <pc:docMk/>
              <pc:sldMasterMk cId="2241966994" sldId="2147483668"/>
              <pc:sldLayoutMk cId="2064755803" sldId="2147483670"/>
              <ac:spMk id="5" creationId="{00000000-0000-0000-0000-000000000000}"/>
            </ac:spMkLst>
          </pc:spChg>
          <pc:picChg chg="del">
            <ac:chgData name="Ashleigh Kostecki" userId="2f724914-4dfe-4a32-9cd7-08e549a41558" providerId="ADAL" clId="{484447CE-2774-40FB-A129-38C692F89D25}" dt="2020-08-20T05:06:30.511" v="8" actId="478"/>
            <ac:picMkLst>
              <pc:docMk/>
              <pc:sldMasterMk cId="2241966994" sldId="2147483668"/>
              <pc:sldLayoutMk cId="2064755803" sldId="2147483670"/>
              <ac:picMk id="3" creationId="{00000000-0000-0000-0000-000000000000}"/>
            </ac:picMkLst>
          </pc:picChg>
          <pc:picChg chg="add mod modCrop">
            <ac:chgData name="Ashleigh Kostecki" userId="2f724914-4dfe-4a32-9cd7-08e549a41558" providerId="ADAL" clId="{484447CE-2774-40FB-A129-38C692F89D25}" dt="2020-08-20T05:07:42.805" v="16" actId="732"/>
            <ac:picMkLst>
              <pc:docMk/>
              <pc:sldMasterMk cId="2241966994" sldId="2147483668"/>
              <pc:sldLayoutMk cId="2064755803" sldId="2147483670"/>
              <ac:picMk id="7" creationId="{F910F0EA-3EB1-4656-904B-6A9E0EAFA32C}"/>
            </ac:picMkLst>
          </pc:picChg>
        </pc:sldLayoutChg>
      </pc:sldMasterChg>
    </pc:docChg>
  </pc:docChgLst>
  <pc:docChgLst>
    <pc:chgData name="Ashleigh Kostecki" userId="2f724914-4dfe-4a32-9cd7-08e549a41558" providerId="ADAL" clId="{9C8CFF60-4C01-4315-A0B6-ABC082170C91}"/>
    <pc:docChg chg="undo custSel addSld delSld modSld sldOrd modMainMaster">
      <pc:chgData name="Ashleigh Kostecki" userId="2f724914-4dfe-4a32-9cd7-08e549a41558" providerId="ADAL" clId="{9C8CFF60-4C01-4315-A0B6-ABC082170C91}" dt="2020-09-08T03:21:37.993" v="107" actId="2696"/>
      <pc:docMkLst>
        <pc:docMk/>
      </pc:docMkLst>
      <pc:sldChg chg="del">
        <pc:chgData name="Ashleigh Kostecki" userId="2f724914-4dfe-4a32-9cd7-08e549a41558" providerId="ADAL" clId="{9C8CFF60-4C01-4315-A0B6-ABC082170C91}" dt="2020-09-08T03:06:46.733" v="12" actId="2696"/>
        <pc:sldMkLst>
          <pc:docMk/>
          <pc:sldMk cId="3614706564" sldId="257"/>
        </pc:sldMkLst>
      </pc:sldChg>
      <pc:sldChg chg="new del">
        <pc:chgData name="Ashleigh Kostecki" userId="2f724914-4dfe-4a32-9cd7-08e549a41558" providerId="ADAL" clId="{9C8CFF60-4C01-4315-A0B6-ABC082170C91}" dt="2020-09-08T03:21:37.993" v="107" actId="2696"/>
        <pc:sldMkLst>
          <pc:docMk/>
          <pc:sldMk cId="3972627686" sldId="257"/>
        </pc:sldMkLst>
      </pc:sldChg>
      <pc:sldChg chg="del">
        <pc:chgData name="Ashleigh Kostecki" userId="2f724914-4dfe-4a32-9cd7-08e549a41558" providerId="ADAL" clId="{9C8CFF60-4C01-4315-A0B6-ABC082170C91}" dt="2020-09-08T03:06:46.733" v="12" actId="2696"/>
        <pc:sldMkLst>
          <pc:docMk/>
          <pc:sldMk cId="2095507660" sldId="258"/>
        </pc:sldMkLst>
      </pc:sldChg>
      <pc:sldChg chg="del">
        <pc:chgData name="Ashleigh Kostecki" userId="2f724914-4dfe-4a32-9cd7-08e549a41558" providerId="ADAL" clId="{9C8CFF60-4C01-4315-A0B6-ABC082170C91}" dt="2020-09-08T03:06:46.733" v="12" actId="2696"/>
        <pc:sldMkLst>
          <pc:docMk/>
          <pc:sldMk cId="206419521" sldId="259"/>
        </pc:sldMkLst>
      </pc:sldChg>
      <pc:sldChg chg="del">
        <pc:chgData name="Ashleigh Kostecki" userId="2f724914-4dfe-4a32-9cd7-08e549a41558" providerId="ADAL" clId="{9C8CFF60-4C01-4315-A0B6-ABC082170C91}" dt="2020-09-08T03:01:31.388" v="3" actId="2696"/>
        <pc:sldMkLst>
          <pc:docMk/>
          <pc:sldMk cId="1819232331" sldId="260"/>
        </pc:sldMkLst>
      </pc:sldChg>
      <pc:sldChg chg="del">
        <pc:chgData name="Ashleigh Kostecki" userId="2f724914-4dfe-4a32-9cd7-08e549a41558" providerId="ADAL" clId="{9C8CFF60-4C01-4315-A0B6-ABC082170C91}" dt="2020-09-08T03:06:46.733" v="12" actId="2696"/>
        <pc:sldMkLst>
          <pc:docMk/>
          <pc:sldMk cId="873561144" sldId="261"/>
        </pc:sldMkLst>
      </pc:sldChg>
      <pc:sldChg chg="del">
        <pc:chgData name="Ashleigh Kostecki" userId="2f724914-4dfe-4a32-9cd7-08e549a41558" providerId="ADAL" clId="{9C8CFF60-4C01-4315-A0B6-ABC082170C91}" dt="2020-09-08T03:06:46.733" v="12" actId="2696"/>
        <pc:sldMkLst>
          <pc:docMk/>
          <pc:sldMk cId="4166018391" sldId="262"/>
        </pc:sldMkLst>
      </pc:sldChg>
      <pc:sldChg chg="new del">
        <pc:chgData name="Ashleigh Kostecki" userId="2f724914-4dfe-4a32-9cd7-08e549a41558" providerId="ADAL" clId="{9C8CFF60-4C01-4315-A0B6-ABC082170C91}" dt="2020-09-08T03:01:25.547" v="2" actId="47"/>
        <pc:sldMkLst>
          <pc:docMk/>
          <pc:sldMk cId="414209992" sldId="263"/>
        </pc:sldMkLst>
      </pc:sldChg>
      <pc:sldChg chg="new del">
        <pc:chgData name="Ashleigh Kostecki" userId="2f724914-4dfe-4a32-9cd7-08e549a41558" providerId="ADAL" clId="{9C8CFF60-4C01-4315-A0B6-ABC082170C91}" dt="2020-09-08T03:06:46.733" v="12" actId="2696"/>
        <pc:sldMkLst>
          <pc:docMk/>
          <pc:sldMk cId="3758553484" sldId="264"/>
        </pc:sldMkLst>
      </pc:sldChg>
      <pc:sldChg chg="new del">
        <pc:chgData name="Ashleigh Kostecki" userId="2f724914-4dfe-4a32-9cd7-08e549a41558" providerId="ADAL" clId="{9C8CFF60-4C01-4315-A0B6-ABC082170C91}" dt="2020-09-08T03:06:46.733" v="12" actId="2696"/>
        <pc:sldMkLst>
          <pc:docMk/>
          <pc:sldMk cId="88164931" sldId="265"/>
        </pc:sldMkLst>
      </pc:sldChg>
      <pc:sldChg chg="new del ord">
        <pc:chgData name="Ashleigh Kostecki" userId="2f724914-4dfe-4a32-9cd7-08e549a41558" providerId="ADAL" clId="{9C8CFF60-4C01-4315-A0B6-ABC082170C91}" dt="2020-09-08T03:06:46.733" v="12" actId="2696"/>
        <pc:sldMkLst>
          <pc:docMk/>
          <pc:sldMk cId="3642710541" sldId="266"/>
        </pc:sldMkLst>
      </pc:sldChg>
      <pc:sldChg chg="new del">
        <pc:chgData name="Ashleigh Kostecki" userId="2f724914-4dfe-4a32-9cd7-08e549a41558" providerId="ADAL" clId="{9C8CFF60-4C01-4315-A0B6-ABC082170C91}" dt="2020-09-08T03:06:46.733" v="12" actId="2696"/>
        <pc:sldMkLst>
          <pc:docMk/>
          <pc:sldMk cId="146416713" sldId="267"/>
        </pc:sldMkLst>
      </pc:sldChg>
      <pc:sldChg chg="new del">
        <pc:chgData name="Ashleigh Kostecki" userId="2f724914-4dfe-4a32-9cd7-08e549a41558" providerId="ADAL" clId="{9C8CFF60-4C01-4315-A0B6-ABC082170C91}" dt="2020-09-08T03:06:46.733" v="12" actId="2696"/>
        <pc:sldMkLst>
          <pc:docMk/>
          <pc:sldMk cId="189859154" sldId="268"/>
        </pc:sldMkLst>
      </pc:sldChg>
      <pc:sldChg chg="new del">
        <pc:chgData name="Ashleigh Kostecki" userId="2f724914-4dfe-4a32-9cd7-08e549a41558" providerId="ADAL" clId="{9C8CFF60-4C01-4315-A0B6-ABC082170C91}" dt="2020-09-08T03:06:46.733" v="12" actId="2696"/>
        <pc:sldMkLst>
          <pc:docMk/>
          <pc:sldMk cId="1540002805" sldId="269"/>
        </pc:sldMkLst>
      </pc:sldChg>
      <pc:sldChg chg="new del">
        <pc:chgData name="Ashleigh Kostecki" userId="2f724914-4dfe-4a32-9cd7-08e549a41558" providerId="ADAL" clId="{9C8CFF60-4C01-4315-A0B6-ABC082170C91}" dt="2020-09-08T03:06:46.733" v="12" actId="2696"/>
        <pc:sldMkLst>
          <pc:docMk/>
          <pc:sldMk cId="698689197" sldId="270"/>
        </pc:sldMkLst>
      </pc:sldChg>
      <pc:sldMasterChg chg="modSldLayout">
        <pc:chgData name="Ashleigh Kostecki" userId="2f724914-4dfe-4a32-9cd7-08e549a41558" providerId="ADAL" clId="{9C8CFF60-4C01-4315-A0B6-ABC082170C91}" dt="2020-09-08T03:17:24.929" v="103" actId="1076"/>
        <pc:sldMasterMkLst>
          <pc:docMk/>
          <pc:sldMasterMk cId="1861907320" sldId="2147483650"/>
        </pc:sldMasterMkLst>
        <pc:sldLayoutChg chg="addSp delSp modSp mod">
          <pc:chgData name="Ashleigh Kostecki" userId="2f724914-4dfe-4a32-9cd7-08e549a41558" providerId="ADAL" clId="{9C8CFF60-4C01-4315-A0B6-ABC082170C91}" dt="2020-09-08T03:17:24.929" v="103" actId="1076"/>
          <pc:sldLayoutMkLst>
            <pc:docMk/>
            <pc:sldMasterMk cId="1861907320" sldId="2147483650"/>
            <pc:sldLayoutMk cId="3583735280" sldId="2147483652"/>
          </pc:sldLayoutMkLst>
          <pc:spChg chg="mod topLvl">
            <ac:chgData name="Ashleigh Kostecki" userId="2f724914-4dfe-4a32-9cd7-08e549a41558" providerId="ADAL" clId="{9C8CFF60-4C01-4315-A0B6-ABC082170C91}" dt="2020-09-08T03:16:41.158" v="92" actId="1076"/>
            <ac:spMkLst>
              <pc:docMk/>
              <pc:sldMasterMk cId="1861907320" sldId="2147483650"/>
              <pc:sldLayoutMk cId="3583735280" sldId="2147483652"/>
              <ac:spMk id="10" creationId="{00000000-0000-0000-0000-000000000000}"/>
            </ac:spMkLst>
          </pc:spChg>
          <pc:grpChg chg="del mod">
            <ac:chgData name="Ashleigh Kostecki" userId="2f724914-4dfe-4a32-9cd7-08e549a41558" providerId="ADAL" clId="{9C8CFF60-4C01-4315-A0B6-ABC082170C91}" dt="2020-09-08T03:16:29.383" v="89" actId="165"/>
            <ac:grpSpMkLst>
              <pc:docMk/>
              <pc:sldMasterMk cId="1861907320" sldId="2147483650"/>
              <pc:sldLayoutMk cId="3583735280" sldId="2147483652"/>
              <ac:grpSpMk id="7" creationId="{00000000-0000-0000-0000-000000000000}"/>
            </ac:grpSpMkLst>
          </pc:grpChg>
          <pc:picChg chg="add mod ord modCrop">
            <ac:chgData name="Ashleigh Kostecki" userId="2f724914-4dfe-4a32-9cd7-08e549a41558" providerId="ADAL" clId="{9C8CFF60-4C01-4315-A0B6-ABC082170C91}" dt="2020-09-08T03:16:20.986" v="87" actId="167"/>
            <ac:picMkLst>
              <pc:docMk/>
              <pc:sldMasterMk cId="1861907320" sldId="2147483650"/>
              <pc:sldLayoutMk cId="3583735280" sldId="2147483652"/>
              <ac:picMk id="3" creationId="{C7AF3EEC-1E43-4AE7-8F1A-16387BCA84E8}"/>
            </ac:picMkLst>
          </pc:picChg>
          <pc:picChg chg="add mod">
            <ac:chgData name="Ashleigh Kostecki" userId="2f724914-4dfe-4a32-9cd7-08e549a41558" providerId="ADAL" clId="{9C8CFF60-4C01-4315-A0B6-ABC082170C91}" dt="2020-09-08T03:17:24.929" v="103" actId="1076"/>
            <ac:picMkLst>
              <pc:docMk/>
              <pc:sldMasterMk cId="1861907320" sldId="2147483650"/>
              <pc:sldLayoutMk cId="3583735280" sldId="2147483652"/>
              <ac:picMk id="5" creationId="{8776B5BE-FD1A-41E4-814B-624946F8E962}"/>
            </ac:picMkLst>
          </pc:picChg>
          <pc:picChg chg="del">
            <ac:chgData name="Ashleigh Kostecki" userId="2f724914-4dfe-4a32-9cd7-08e549a41558" providerId="ADAL" clId="{9C8CFF60-4C01-4315-A0B6-ABC082170C91}" dt="2020-09-08T03:15:46.144" v="70" actId="478"/>
            <ac:picMkLst>
              <pc:docMk/>
              <pc:sldMasterMk cId="1861907320" sldId="2147483650"/>
              <pc:sldLayoutMk cId="3583735280" sldId="2147483652"/>
              <ac:picMk id="8" creationId="{00000000-0000-0000-0000-000000000000}"/>
            </ac:picMkLst>
          </pc:picChg>
          <pc:picChg chg="mod topLvl">
            <ac:chgData name="Ashleigh Kostecki" userId="2f724914-4dfe-4a32-9cd7-08e549a41558" providerId="ADAL" clId="{9C8CFF60-4C01-4315-A0B6-ABC082170C91}" dt="2020-09-08T03:17:16.034" v="100" actId="1076"/>
            <ac:picMkLst>
              <pc:docMk/>
              <pc:sldMasterMk cId="1861907320" sldId="2147483650"/>
              <pc:sldLayoutMk cId="3583735280" sldId="2147483652"/>
              <ac:picMk id="9" creationId="{00000000-0000-0000-0000-000000000000}"/>
            </ac:picMkLst>
          </pc:picChg>
          <pc:picChg chg="mod topLvl">
            <ac:chgData name="Ashleigh Kostecki" userId="2f724914-4dfe-4a32-9cd7-08e549a41558" providerId="ADAL" clId="{9C8CFF60-4C01-4315-A0B6-ABC082170C91}" dt="2020-09-08T03:17:18.436" v="101" actId="1076"/>
            <ac:picMkLst>
              <pc:docMk/>
              <pc:sldMasterMk cId="1861907320" sldId="2147483650"/>
              <pc:sldLayoutMk cId="3583735280" sldId="2147483652"/>
              <ac:picMk id="11" creationId="{00000000-0000-0000-0000-000000000000}"/>
            </ac:picMkLst>
          </pc:picChg>
        </pc:sldLayoutChg>
      </pc:sldMasterChg>
      <pc:sldMasterChg chg="modSldLayout">
        <pc:chgData name="Ashleigh Kostecki" userId="2f724914-4dfe-4a32-9cd7-08e549a41558" providerId="ADAL" clId="{9C8CFF60-4C01-4315-A0B6-ABC082170C91}" dt="2020-09-08T03:21:00.364" v="106" actId="22"/>
        <pc:sldMasterMkLst>
          <pc:docMk/>
          <pc:sldMasterMk cId="1052737754" sldId="2147483664"/>
        </pc:sldMasterMkLst>
        <pc:sldLayoutChg chg="addSp modSp mod">
          <pc:chgData name="Ashleigh Kostecki" userId="2f724914-4dfe-4a32-9cd7-08e549a41558" providerId="ADAL" clId="{9C8CFF60-4C01-4315-A0B6-ABC082170C91}" dt="2020-09-08T03:20:57.248" v="105" actId="1076"/>
          <pc:sldLayoutMkLst>
            <pc:docMk/>
            <pc:sldMasterMk cId="1052737754" sldId="2147483664"/>
            <pc:sldLayoutMk cId="3011561146" sldId="2147483678"/>
          </pc:sldLayoutMkLst>
          <pc:picChg chg="add mod">
            <ac:chgData name="Ashleigh Kostecki" userId="2f724914-4dfe-4a32-9cd7-08e549a41558" providerId="ADAL" clId="{9C8CFF60-4C01-4315-A0B6-ABC082170C91}" dt="2020-09-08T03:20:57.248" v="105" actId="1076"/>
            <ac:picMkLst>
              <pc:docMk/>
              <pc:sldMasterMk cId="1052737754" sldId="2147483664"/>
              <pc:sldLayoutMk cId="3011561146" sldId="2147483678"/>
              <ac:picMk id="2" creationId="{6A5FC05C-2FFD-4F76-8700-0B632D531124}"/>
            </ac:picMkLst>
          </pc:picChg>
        </pc:sldLayoutChg>
        <pc:sldLayoutChg chg="addSp mod">
          <pc:chgData name="Ashleigh Kostecki" userId="2f724914-4dfe-4a32-9cd7-08e549a41558" providerId="ADAL" clId="{9C8CFF60-4C01-4315-A0B6-ABC082170C91}" dt="2020-09-08T03:21:00.364" v="106" actId="22"/>
          <pc:sldLayoutMkLst>
            <pc:docMk/>
            <pc:sldMasterMk cId="1052737754" sldId="2147483664"/>
            <pc:sldLayoutMk cId="505149716" sldId="2147483679"/>
          </pc:sldLayoutMkLst>
          <pc:picChg chg="add">
            <ac:chgData name="Ashleigh Kostecki" userId="2f724914-4dfe-4a32-9cd7-08e549a41558" providerId="ADAL" clId="{9C8CFF60-4C01-4315-A0B6-ABC082170C91}" dt="2020-09-08T03:21:00.364" v="106" actId="22"/>
            <ac:picMkLst>
              <pc:docMk/>
              <pc:sldMasterMk cId="1052737754" sldId="2147483664"/>
              <pc:sldLayoutMk cId="505149716" sldId="2147483679"/>
              <ac:picMk id="2" creationId="{EC6D7F50-033E-4B55-A3F9-57AE8AEC90C4}"/>
            </ac:picMkLst>
          </pc:picChg>
        </pc:sldLayoutChg>
      </pc:sldMasterChg>
    </pc:docChg>
  </pc:docChgLst>
  <pc:docChgLst>
    <pc:chgData name="Eugene Wong" userId="e3b7e5ef-a475-45eb-9c03-0a55f174ccd1" providerId="ADAL" clId="{8E638AF3-9CAD-408C-92EC-9F938441A99B}"/>
    <pc:docChg chg="undo custSel addSld delSld modSld">
      <pc:chgData name="Eugene Wong" userId="e3b7e5ef-a475-45eb-9c03-0a55f174ccd1" providerId="ADAL" clId="{8E638AF3-9CAD-408C-92EC-9F938441A99B}" dt="2020-09-09T06:54:38.134" v="1116" actId="20577"/>
      <pc:docMkLst>
        <pc:docMk/>
      </pc:docMkLst>
      <pc:sldChg chg="modSp mod modNotesTx">
        <pc:chgData name="Eugene Wong" userId="e3b7e5ef-a475-45eb-9c03-0a55f174ccd1" providerId="ADAL" clId="{8E638AF3-9CAD-408C-92EC-9F938441A99B}" dt="2020-09-09T06:21:38.100" v="980" actId="20577"/>
        <pc:sldMkLst>
          <pc:docMk/>
          <pc:sldMk cId="2859462814" sldId="256"/>
        </pc:sldMkLst>
        <pc:spChg chg="mod">
          <ac:chgData name="Eugene Wong" userId="e3b7e5ef-a475-45eb-9c03-0a55f174ccd1" providerId="ADAL" clId="{8E638AF3-9CAD-408C-92EC-9F938441A99B}" dt="2020-09-09T06:03:40.679" v="943" actId="20577"/>
          <ac:spMkLst>
            <pc:docMk/>
            <pc:sldMk cId="2859462814" sldId="256"/>
            <ac:spMk id="2" creationId="{44805EC1-A1BD-4686-A1D7-D6A20B8363BF}"/>
          </ac:spMkLst>
        </pc:spChg>
      </pc:sldChg>
      <pc:sldChg chg="modSp mod addCm delCm modCm modNotesTx">
        <pc:chgData name="Eugene Wong" userId="e3b7e5ef-a475-45eb-9c03-0a55f174ccd1" providerId="ADAL" clId="{8E638AF3-9CAD-408C-92EC-9F938441A99B}" dt="2020-09-09T06:39:26.372" v="1012" actId="20577"/>
        <pc:sldMkLst>
          <pc:docMk/>
          <pc:sldMk cId="3854118248" sldId="302"/>
        </pc:sldMkLst>
        <pc:spChg chg="mod">
          <ac:chgData name="Eugene Wong" userId="e3b7e5ef-a475-45eb-9c03-0a55f174ccd1" providerId="ADAL" clId="{8E638AF3-9CAD-408C-92EC-9F938441A99B}" dt="2020-09-09T06:39:07.541" v="1010" actId="20577"/>
          <ac:spMkLst>
            <pc:docMk/>
            <pc:sldMk cId="3854118248" sldId="302"/>
            <ac:spMk id="5" creationId="{2F74E923-D051-41E8-9072-13D5ACC7FACC}"/>
          </ac:spMkLst>
        </pc:spChg>
      </pc:sldChg>
      <pc:sldChg chg="modSp mod modNotesTx">
        <pc:chgData name="Eugene Wong" userId="e3b7e5ef-a475-45eb-9c03-0a55f174ccd1" providerId="ADAL" clId="{8E638AF3-9CAD-408C-92EC-9F938441A99B}" dt="2020-09-09T06:46:42.108" v="1055" actId="6549"/>
        <pc:sldMkLst>
          <pc:docMk/>
          <pc:sldMk cId="3181299015" sldId="303"/>
        </pc:sldMkLst>
        <pc:spChg chg="mod">
          <ac:chgData name="Eugene Wong" userId="e3b7e5ef-a475-45eb-9c03-0a55f174ccd1" providerId="ADAL" clId="{8E638AF3-9CAD-408C-92EC-9F938441A99B}" dt="2020-09-09T06:39:54.299" v="1021" actId="20577"/>
          <ac:spMkLst>
            <pc:docMk/>
            <pc:sldMk cId="3181299015" sldId="303"/>
            <ac:spMk id="8" creationId="{504C6A06-59CC-4732-91ED-4621B9E604A2}"/>
          </ac:spMkLst>
        </pc:spChg>
      </pc:sldChg>
      <pc:sldChg chg="modSp mod">
        <pc:chgData name="Eugene Wong" userId="e3b7e5ef-a475-45eb-9c03-0a55f174ccd1" providerId="ADAL" clId="{8E638AF3-9CAD-408C-92EC-9F938441A99B}" dt="2020-09-09T01:09:46.425" v="757" actId="255"/>
        <pc:sldMkLst>
          <pc:docMk/>
          <pc:sldMk cId="3737280689" sldId="308"/>
        </pc:sldMkLst>
        <pc:spChg chg="mod">
          <ac:chgData name="Eugene Wong" userId="e3b7e5ef-a475-45eb-9c03-0a55f174ccd1" providerId="ADAL" clId="{8E638AF3-9CAD-408C-92EC-9F938441A99B}" dt="2020-09-09T01:09:46.425" v="757" actId="255"/>
          <ac:spMkLst>
            <pc:docMk/>
            <pc:sldMk cId="3737280689" sldId="308"/>
            <ac:spMk id="3" creationId="{DA282FCC-42BA-4799-8CEF-A91FA19D3CDB}"/>
          </ac:spMkLst>
        </pc:spChg>
      </pc:sldChg>
      <pc:sldChg chg="modNotesTx">
        <pc:chgData name="Eugene Wong" userId="e3b7e5ef-a475-45eb-9c03-0a55f174ccd1" providerId="ADAL" clId="{8E638AF3-9CAD-408C-92EC-9F938441A99B}" dt="2020-09-09T06:15:56.206" v="977" actId="6549"/>
        <pc:sldMkLst>
          <pc:docMk/>
          <pc:sldMk cId="1025444544" sldId="472"/>
        </pc:sldMkLst>
      </pc:sldChg>
      <pc:sldChg chg="modSp mod modNotesTx">
        <pc:chgData name="Eugene Wong" userId="e3b7e5ef-a475-45eb-9c03-0a55f174ccd1" providerId="ADAL" clId="{8E638AF3-9CAD-408C-92EC-9F938441A99B}" dt="2020-09-09T06:06:03.759" v="944"/>
        <pc:sldMkLst>
          <pc:docMk/>
          <pc:sldMk cId="569099594" sldId="480"/>
        </pc:sldMkLst>
        <pc:spChg chg="mod">
          <ac:chgData name="Eugene Wong" userId="e3b7e5ef-a475-45eb-9c03-0a55f174ccd1" providerId="ADAL" clId="{8E638AF3-9CAD-408C-92EC-9F938441A99B}" dt="2020-09-09T00:58:21.564" v="602" actId="20577"/>
          <ac:spMkLst>
            <pc:docMk/>
            <pc:sldMk cId="569099594" sldId="480"/>
            <ac:spMk id="21" creationId="{CD8F15A7-2806-4239-95DE-9B49772BC0F2}"/>
          </ac:spMkLst>
        </pc:spChg>
      </pc:sldChg>
      <pc:sldChg chg="addSp modSp mod modNotesTx">
        <pc:chgData name="Eugene Wong" userId="e3b7e5ef-a475-45eb-9c03-0a55f174ccd1" providerId="ADAL" clId="{8E638AF3-9CAD-408C-92EC-9F938441A99B}" dt="2020-09-09T06:48:43.302" v="1056" actId="6549"/>
        <pc:sldMkLst>
          <pc:docMk/>
          <pc:sldMk cId="1987648536" sldId="482"/>
        </pc:sldMkLst>
        <pc:picChg chg="add mod">
          <ac:chgData name="Eugene Wong" userId="e3b7e5ef-a475-45eb-9c03-0a55f174ccd1" providerId="ADAL" clId="{8E638AF3-9CAD-408C-92EC-9F938441A99B}" dt="2020-09-09T01:01:21.883" v="609" actId="1076"/>
          <ac:picMkLst>
            <pc:docMk/>
            <pc:sldMk cId="1987648536" sldId="482"/>
            <ac:picMk id="3" creationId="{32D0F7AA-C742-436E-8B3F-1140CBD9F59E}"/>
          </ac:picMkLst>
        </pc:picChg>
      </pc:sldChg>
      <pc:sldChg chg="modSp mod addCm delCm modCm modNotesTx">
        <pc:chgData name="Eugene Wong" userId="e3b7e5ef-a475-45eb-9c03-0a55f174ccd1" providerId="ADAL" clId="{8E638AF3-9CAD-408C-92EC-9F938441A99B}" dt="2020-09-09T06:37:48.782" v="981" actId="1592"/>
        <pc:sldMkLst>
          <pc:docMk/>
          <pc:sldMk cId="1570272043" sldId="484"/>
        </pc:sldMkLst>
        <pc:spChg chg="mod">
          <ac:chgData name="Eugene Wong" userId="e3b7e5ef-a475-45eb-9c03-0a55f174ccd1" providerId="ADAL" clId="{8E638AF3-9CAD-408C-92EC-9F938441A99B}" dt="2020-09-09T01:08:01.971" v="669" actId="6549"/>
          <ac:spMkLst>
            <pc:docMk/>
            <pc:sldMk cId="1570272043" sldId="484"/>
            <ac:spMk id="5" creationId="{AF96F3C5-4B18-4068-82BE-4E5F8F6231AB}"/>
          </ac:spMkLst>
        </pc:spChg>
        <pc:spChg chg="mod">
          <ac:chgData name="Eugene Wong" userId="e3b7e5ef-a475-45eb-9c03-0a55f174ccd1" providerId="ADAL" clId="{8E638AF3-9CAD-408C-92EC-9F938441A99B}" dt="2020-09-09T01:08:41.658" v="752" actId="20577"/>
          <ac:spMkLst>
            <pc:docMk/>
            <pc:sldMk cId="1570272043" sldId="484"/>
            <ac:spMk id="6" creationId="{5D204D5B-068A-4095-A0A9-919C1D2E5052}"/>
          </ac:spMkLst>
        </pc:spChg>
        <pc:spChg chg="mod">
          <ac:chgData name="Eugene Wong" userId="e3b7e5ef-a475-45eb-9c03-0a55f174ccd1" providerId="ADAL" clId="{8E638AF3-9CAD-408C-92EC-9F938441A99B}" dt="2020-09-09T01:07:02.053" v="667" actId="1076"/>
          <ac:spMkLst>
            <pc:docMk/>
            <pc:sldMk cId="1570272043" sldId="484"/>
            <ac:spMk id="7" creationId="{4DA80A34-9FA6-4BA1-8A01-C6B0847EAF6F}"/>
          </ac:spMkLst>
        </pc:spChg>
      </pc:sldChg>
      <pc:sldChg chg="modNotesTx">
        <pc:chgData name="Eugene Wong" userId="e3b7e5ef-a475-45eb-9c03-0a55f174ccd1" providerId="ADAL" clId="{8E638AF3-9CAD-408C-92EC-9F938441A99B}" dt="2020-09-09T06:41:02.497" v="1025" actId="20577"/>
        <pc:sldMkLst>
          <pc:docMk/>
          <pc:sldMk cId="2368223416" sldId="485"/>
        </pc:sldMkLst>
      </pc:sldChg>
      <pc:sldChg chg="modNotesTx">
        <pc:chgData name="Eugene Wong" userId="e3b7e5ef-a475-45eb-9c03-0a55f174ccd1" providerId="ADAL" clId="{8E638AF3-9CAD-408C-92EC-9F938441A99B}" dt="2020-09-09T06:49:45.295" v="1057" actId="6549"/>
        <pc:sldMkLst>
          <pc:docMk/>
          <pc:sldMk cId="1404488646" sldId="487"/>
        </pc:sldMkLst>
      </pc:sldChg>
      <pc:sldChg chg="addSp modSp mod">
        <pc:chgData name="Eugene Wong" userId="e3b7e5ef-a475-45eb-9c03-0a55f174ccd1" providerId="ADAL" clId="{8E638AF3-9CAD-408C-92EC-9F938441A99B}" dt="2020-09-09T06:41:27.639" v="1026" actId="20577"/>
        <pc:sldMkLst>
          <pc:docMk/>
          <pc:sldMk cId="2134173590" sldId="488"/>
        </pc:sldMkLst>
        <pc:spChg chg="mod">
          <ac:chgData name="Eugene Wong" userId="e3b7e5ef-a475-45eb-9c03-0a55f174ccd1" providerId="ADAL" clId="{8E638AF3-9CAD-408C-92EC-9F938441A99B}" dt="2020-09-09T06:41:27.639" v="1026" actId="20577"/>
          <ac:spMkLst>
            <pc:docMk/>
            <pc:sldMk cId="2134173590" sldId="488"/>
            <ac:spMk id="5" creationId="{21158013-92EF-4010-863C-A0BB06DCDDC2}"/>
          </ac:spMkLst>
        </pc:spChg>
        <pc:picChg chg="add mod">
          <ac:chgData name="Eugene Wong" userId="e3b7e5ef-a475-45eb-9c03-0a55f174ccd1" providerId="ADAL" clId="{8E638AF3-9CAD-408C-92EC-9F938441A99B}" dt="2020-09-09T01:10:38.240" v="762" actId="1076"/>
          <ac:picMkLst>
            <pc:docMk/>
            <pc:sldMk cId="2134173590" sldId="488"/>
            <ac:picMk id="2" creationId="{F86064BC-23AF-4E60-AE70-99AB5A54C195}"/>
          </ac:picMkLst>
        </pc:picChg>
      </pc:sldChg>
      <pc:sldChg chg="addCm modCm modNotesTx">
        <pc:chgData name="Eugene Wong" userId="e3b7e5ef-a475-45eb-9c03-0a55f174ccd1" providerId="ADAL" clId="{8E638AF3-9CAD-408C-92EC-9F938441A99B}" dt="2020-09-09T06:53:35.146" v="1114" actId="20577"/>
        <pc:sldMkLst>
          <pc:docMk/>
          <pc:sldMk cId="944959798" sldId="489"/>
        </pc:sldMkLst>
      </pc:sldChg>
      <pc:sldChg chg="modNotesTx">
        <pc:chgData name="Eugene Wong" userId="e3b7e5ef-a475-45eb-9c03-0a55f174ccd1" providerId="ADAL" clId="{8E638AF3-9CAD-408C-92EC-9F938441A99B}" dt="2020-09-09T06:12:57.480" v="964"/>
        <pc:sldMkLst>
          <pc:docMk/>
          <pc:sldMk cId="2563947694" sldId="490"/>
        </pc:sldMkLst>
      </pc:sldChg>
      <pc:sldChg chg="addSp modSp mod modNotesTx">
        <pc:chgData name="Eugene Wong" userId="e3b7e5ef-a475-45eb-9c03-0a55f174ccd1" providerId="ADAL" clId="{8E638AF3-9CAD-408C-92EC-9F938441A99B}" dt="2020-09-09T06:53:48.527" v="1115" actId="6549"/>
        <pc:sldMkLst>
          <pc:docMk/>
          <pc:sldMk cId="2349292600" sldId="491"/>
        </pc:sldMkLst>
        <pc:spChg chg="mod">
          <ac:chgData name="Eugene Wong" userId="e3b7e5ef-a475-45eb-9c03-0a55f174ccd1" providerId="ADAL" clId="{8E638AF3-9CAD-408C-92EC-9F938441A99B}" dt="2020-09-09T01:32:32.916" v="934" actId="1076"/>
          <ac:spMkLst>
            <pc:docMk/>
            <pc:sldMk cId="2349292600" sldId="491"/>
            <ac:spMk id="2" creationId="{95A754B9-FA9B-4F89-8020-335D35DF519D}"/>
          </ac:spMkLst>
        </pc:spChg>
        <pc:spChg chg="mod">
          <ac:chgData name="Eugene Wong" userId="e3b7e5ef-a475-45eb-9c03-0a55f174ccd1" providerId="ADAL" clId="{8E638AF3-9CAD-408C-92EC-9F938441A99B}" dt="2020-09-09T01:32:41.336" v="935" actId="164"/>
          <ac:spMkLst>
            <pc:docMk/>
            <pc:sldMk cId="2349292600" sldId="491"/>
            <ac:spMk id="3" creationId="{B07B73CB-B76F-4B7A-A181-398288155014}"/>
          </ac:spMkLst>
        </pc:spChg>
        <pc:grpChg chg="add mod">
          <ac:chgData name="Eugene Wong" userId="e3b7e5ef-a475-45eb-9c03-0a55f174ccd1" providerId="ADAL" clId="{8E638AF3-9CAD-408C-92EC-9F938441A99B}" dt="2020-09-09T01:32:41.336" v="935" actId="164"/>
          <ac:grpSpMkLst>
            <pc:docMk/>
            <pc:sldMk cId="2349292600" sldId="491"/>
            <ac:grpSpMk id="4" creationId="{4CE53FE9-CDE9-418F-B622-9AC043A05C83}"/>
          </ac:grpSpMkLst>
        </pc:grpChg>
        <pc:graphicFrameChg chg="mod">
          <ac:chgData name="Eugene Wong" userId="e3b7e5ef-a475-45eb-9c03-0a55f174ccd1" providerId="ADAL" clId="{8E638AF3-9CAD-408C-92EC-9F938441A99B}" dt="2020-09-09T01:32:41.336" v="935" actId="164"/>
          <ac:graphicFrameMkLst>
            <pc:docMk/>
            <pc:sldMk cId="2349292600" sldId="491"/>
            <ac:graphicFrameMk id="5" creationId="{0CE38F72-0320-4454-BB1D-84094B6AF400}"/>
          </ac:graphicFrameMkLst>
        </pc:graphicFrameChg>
        <pc:cxnChg chg="mod">
          <ac:chgData name="Eugene Wong" userId="e3b7e5ef-a475-45eb-9c03-0a55f174ccd1" providerId="ADAL" clId="{8E638AF3-9CAD-408C-92EC-9F938441A99B}" dt="2020-09-09T01:32:41.336" v="935" actId="164"/>
          <ac:cxnSpMkLst>
            <pc:docMk/>
            <pc:sldMk cId="2349292600" sldId="491"/>
            <ac:cxnSpMk id="6" creationId="{6CFC8496-D801-4C45-BE86-7AF103A59E29}"/>
          </ac:cxnSpMkLst>
        </pc:cxnChg>
        <pc:cxnChg chg="mod">
          <ac:chgData name="Eugene Wong" userId="e3b7e5ef-a475-45eb-9c03-0a55f174ccd1" providerId="ADAL" clId="{8E638AF3-9CAD-408C-92EC-9F938441A99B}" dt="2020-09-09T01:32:41.336" v="935" actId="164"/>
          <ac:cxnSpMkLst>
            <pc:docMk/>
            <pc:sldMk cId="2349292600" sldId="491"/>
            <ac:cxnSpMk id="7" creationId="{30E265B8-22C9-4D36-8C9A-0E9B0842340B}"/>
          </ac:cxnSpMkLst>
        </pc:cxnChg>
      </pc:sldChg>
      <pc:sldChg chg="modSp mod modNotesTx">
        <pc:chgData name="Eugene Wong" userId="e3b7e5ef-a475-45eb-9c03-0a55f174ccd1" providerId="ADAL" clId="{8E638AF3-9CAD-408C-92EC-9F938441A99B}" dt="2020-09-09T06:54:38.134" v="1116" actId="20577"/>
        <pc:sldMkLst>
          <pc:docMk/>
          <pc:sldMk cId="2501057822" sldId="493"/>
        </pc:sldMkLst>
        <pc:spChg chg="mod">
          <ac:chgData name="Eugene Wong" userId="e3b7e5ef-a475-45eb-9c03-0a55f174ccd1" providerId="ADAL" clId="{8E638AF3-9CAD-408C-92EC-9F938441A99B}" dt="2020-09-09T01:12:14.761" v="768" actId="20577"/>
          <ac:spMkLst>
            <pc:docMk/>
            <pc:sldMk cId="2501057822" sldId="493"/>
            <ac:spMk id="4" creationId="{2B3CEF6A-83C7-4DFB-8776-28222B0FDA9A}"/>
          </ac:spMkLst>
        </pc:spChg>
      </pc:sldChg>
      <pc:sldChg chg="addSp delSp modSp mod">
        <pc:chgData name="Eugene Wong" userId="e3b7e5ef-a475-45eb-9c03-0a55f174ccd1" providerId="ADAL" clId="{8E638AF3-9CAD-408C-92EC-9F938441A99B}" dt="2020-09-09T06:14:25.143" v="969" actId="20577"/>
        <pc:sldMkLst>
          <pc:docMk/>
          <pc:sldMk cId="343990148" sldId="494"/>
        </pc:sldMkLst>
        <pc:spChg chg="mod">
          <ac:chgData name="Eugene Wong" userId="e3b7e5ef-a475-45eb-9c03-0a55f174ccd1" providerId="ADAL" clId="{8E638AF3-9CAD-408C-92EC-9F938441A99B}" dt="2020-09-09T01:16:55.545" v="870" actId="1035"/>
          <ac:spMkLst>
            <pc:docMk/>
            <pc:sldMk cId="343990148" sldId="494"/>
            <ac:spMk id="7" creationId="{23D3DE77-D21B-4E64-B850-CD1A706ED854}"/>
          </ac:spMkLst>
        </pc:spChg>
        <pc:spChg chg="del mod">
          <ac:chgData name="Eugene Wong" userId="e3b7e5ef-a475-45eb-9c03-0a55f174ccd1" providerId="ADAL" clId="{8E638AF3-9CAD-408C-92EC-9F938441A99B}" dt="2020-09-09T01:16:25.421" v="842" actId="478"/>
          <ac:spMkLst>
            <pc:docMk/>
            <pc:sldMk cId="343990148" sldId="494"/>
            <ac:spMk id="8" creationId="{57FFCC34-5E05-4F8C-9DB8-10CBC630A168}"/>
          </ac:spMkLst>
        </pc:spChg>
        <pc:spChg chg="mod">
          <ac:chgData name="Eugene Wong" userId="e3b7e5ef-a475-45eb-9c03-0a55f174ccd1" providerId="ADAL" clId="{8E638AF3-9CAD-408C-92EC-9F938441A99B}" dt="2020-09-09T06:14:13.786" v="967" actId="27636"/>
          <ac:spMkLst>
            <pc:docMk/>
            <pc:sldMk cId="343990148" sldId="494"/>
            <ac:spMk id="9" creationId="{4E77CB26-4FFB-4DB4-92E0-AC76270D0661}"/>
          </ac:spMkLst>
        </pc:spChg>
        <pc:spChg chg="del mod">
          <ac:chgData name="Eugene Wong" userId="e3b7e5ef-a475-45eb-9c03-0a55f174ccd1" providerId="ADAL" clId="{8E638AF3-9CAD-408C-92EC-9F938441A99B}" dt="2020-09-09T01:16:31.970" v="843" actId="478"/>
          <ac:spMkLst>
            <pc:docMk/>
            <pc:sldMk cId="343990148" sldId="494"/>
            <ac:spMk id="10" creationId="{4D5C2972-BB7B-4D66-BEF8-72E798FB946F}"/>
          </ac:spMkLst>
        </pc:spChg>
        <pc:spChg chg="mod">
          <ac:chgData name="Eugene Wong" userId="e3b7e5ef-a475-45eb-9c03-0a55f174ccd1" providerId="ADAL" clId="{8E638AF3-9CAD-408C-92EC-9F938441A99B}" dt="2020-09-09T06:14:25.143" v="969" actId="20577"/>
          <ac:spMkLst>
            <pc:docMk/>
            <pc:sldMk cId="343990148" sldId="494"/>
            <ac:spMk id="11" creationId="{FFBC4C41-2A92-42CD-A964-1F7E1D92A6FA}"/>
          </ac:spMkLst>
        </pc:spChg>
        <pc:spChg chg="add mod">
          <ac:chgData name="Eugene Wong" userId="e3b7e5ef-a475-45eb-9c03-0a55f174ccd1" providerId="ADAL" clId="{8E638AF3-9CAD-408C-92EC-9F938441A99B}" dt="2020-09-09T01:17:37.269" v="881" actId="1076"/>
          <ac:spMkLst>
            <pc:docMk/>
            <pc:sldMk cId="343990148" sldId="494"/>
            <ac:spMk id="12" creationId="{5857888C-8EF9-4E1C-86ED-C26E5CE55AAF}"/>
          </ac:spMkLst>
        </pc:spChg>
      </pc:sldChg>
      <pc:sldChg chg="modSp mod">
        <pc:chgData name="Eugene Wong" userId="e3b7e5ef-a475-45eb-9c03-0a55f174ccd1" providerId="ADAL" clId="{8E638AF3-9CAD-408C-92EC-9F938441A99B}" dt="2020-09-09T06:13:48.167" v="965"/>
        <pc:sldMkLst>
          <pc:docMk/>
          <pc:sldMk cId="4117731918" sldId="510"/>
        </pc:sldMkLst>
        <pc:spChg chg="mod">
          <ac:chgData name="Eugene Wong" userId="e3b7e5ef-a475-45eb-9c03-0a55f174ccd1" providerId="ADAL" clId="{8E638AF3-9CAD-408C-92EC-9F938441A99B}" dt="2020-09-09T06:13:48.167" v="965"/>
          <ac:spMkLst>
            <pc:docMk/>
            <pc:sldMk cId="4117731918" sldId="510"/>
            <ac:spMk id="21" creationId="{DF7D119D-0716-43EF-8281-33580FE0DDAC}"/>
          </ac:spMkLst>
        </pc:spChg>
      </pc:sldChg>
      <pc:sldChg chg="modSp mod">
        <pc:chgData name="Eugene Wong" userId="e3b7e5ef-a475-45eb-9c03-0a55f174ccd1" providerId="ADAL" clId="{8E638AF3-9CAD-408C-92EC-9F938441A99B}" dt="2020-09-09T06:14:52.171" v="974" actId="20577"/>
        <pc:sldMkLst>
          <pc:docMk/>
          <pc:sldMk cId="1305801096" sldId="511"/>
        </pc:sldMkLst>
        <pc:spChg chg="mod">
          <ac:chgData name="Eugene Wong" userId="e3b7e5ef-a475-45eb-9c03-0a55f174ccd1" providerId="ADAL" clId="{8E638AF3-9CAD-408C-92EC-9F938441A99B}" dt="2020-09-09T01:18:09.947" v="882" actId="255"/>
          <ac:spMkLst>
            <pc:docMk/>
            <pc:sldMk cId="1305801096" sldId="511"/>
            <ac:spMk id="4" creationId="{78921468-F43F-4698-979B-AF88A206926A}"/>
          </ac:spMkLst>
        </pc:spChg>
        <pc:graphicFrameChg chg="mod">
          <ac:chgData name="Eugene Wong" userId="e3b7e5ef-a475-45eb-9c03-0a55f174ccd1" providerId="ADAL" clId="{8E638AF3-9CAD-408C-92EC-9F938441A99B}" dt="2020-09-09T06:14:52.171" v="974" actId="20577"/>
          <ac:graphicFrameMkLst>
            <pc:docMk/>
            <pc:sldMk cId="1305801096" sldId="511"/>
            <ac:graphicFrameMk id="5" creationId="{376E281A-93BC-4F73-A8DE-336BD520B104}"/>
          </ac:graphicFrameMkLst>
        </pc:graphicFrameChg>
      </pc:sldChg>
      <pc:sldChg chg="modSp mod">
        <pc:chgData name="Eugene Wong" userId="e3b7e5ef-a475-45eb-9c03-0a55f174ccd1" providerId="ADAL" clId="{8E638AF3-9CAD-408C-92EC-9F938441A99B}" dt="2020-09-09T06:15:06.233" v="975"/>
        <pc:sldMkLst>
          <pc:docMk/>
          <pc:sldMk cId="3340892173" sldId="512"/>
        </pc:sldMkLst>
        <pc:spChg chg="mod">
          <ac:chgData name="Eugene Wong" userId="e3b7e5ef-a475-45eb-9c03-0a55f174ccd1" providerId="ADAL" clId="{8E638AF3-9CAD-408C-92EC-9F938441A99B}" dt="2020-09-09T06:15:06.233" v="975"/>
          <ac:spMkLst>
            <pc:docMk/>
            <pc:sldMk cId="3340892173" sldId="512"/>
            <ac:spMk id="2" creationId="{E01D78BD-8153-41DE-981C-E7961626E27C}"/>
          </ac:spMkLst>
        </pc:spChg>
      </pc:sldChg>
      <pc:sldChg chg="addSp delSp modSp mod">
        <pc:chgData name="Eugene Wong" userId="e3b7e5ef-a475-45eb-9c03-0a55f174ccd1" providerId="ADAL" clId="{8E638AF3-9CAD-408C-92EC-9F938441A99B}" dt="2020-09-09T01:21:19.819" v="912" actId="207"/>
        <pc:sldMkLst>
          <pc:docMk/>
          <pc:sldMk cId="3959463248" sldId="513"/>
        </pc:sldMkLst>
        <pc:spChg chg="del">
          <ac:chgData name="Eugene Wong" userId="e3b7e5ef-a475-45eb-9c03-0a55f174ccd1" providerId="ADAL" clId="{8E638AF3-9CAD-408C-92EC-9F938441A99B}" dt="2020-09-09T01:20:13.959" v="894" actId="478"/>
          <ac:spMkLst>
            <pc:docMk/>
            <pc:sldMk cId="3959463248" sldId="513"/>
            <ac:spMk id="3" creationId="{9819D359-ED75-4AEB-97CB-06C21099C0CE}"/>
          </ac:spMkLst>
        </pc:spChg>
        <pc:spChg chg="add mod">
          <ac:chgData name="Eugene Wong" userId="e3b7e5ef-a475-45eb-9c03-0a55f174ccd1" providerId="ADAL" clId="{8E638AF3-9CAD-408C-92EC-9F938441A99B}" dt="2020-09-09T01:21:19.819" v="912" actId="207"/>
          <ac:spMkLst>
            <pc:docMk/>
            <pc:sldMk cId="3959463248" sldId="513"/>
            <ac:spMk id="4" creationId="{E3287A11-2FD8-4B8A-9027-A5F9D7F57D30}"/>
          </ac:spMkLst>
        </pc:spChg>
      </pc:sldChg>
      <pc:sldChg chg="addSp delSp modSp new mod">
        <pc:chgData name="Eugene Wong" userId="e3b7e5ef-a475-45eb-9c03-0a55f174ccd1" providerId="ADAL" clId="{8E638AF3-9CAD-408C-92EC-9F938441A99B}" dt="2020-09-09T06:46:26.891" v="1054" actId="1076"/>
        <pc:sldMkLst>
          <pc:docMk/>
          <pc:sldMk cId="514895189" sldId="516"/>
        </pc:sldMkLst>
        <pc:spChg chg="add del mod">
          <ac:chgData name="Eugene Wong" userId="e3b7e5ef-a475-45eb-9c03-0a55f174ccd1" providerId="ADAL" clId="{8E638AF3-9CAD-408C-92EC-9F938441A99B}" dt="2020-09-09T06:11:22.614" v="947"/>
          <ac:spMkLst>
            <pc:docMk/>
            <pc:sldMk cId="514895189" sldId="516"/>
            <ac:spMk id="2" creationId="{29862F74-08D6-49C5-A54B-204A393B3073}"/>
          </ac:spMkLst>
        </pc:spChg>
        <pc:spChg chg="add del mod">
          <ac:chgData name="Eugene Wong" userId="e3b7e5ef-a475-45eb-9c03-0a55f174ccd1" providerId="ADAL" clId="{8E638AF3-9CAD-408C-92EC-9F938441A99B}" dt="2020-09-09T06:42:56.267" v="1037" actId="478"/>
          <ac:spMkLst>
            <pc:docMk/>
            <pc:sldMk cId="514895189" sldId="516"/>
            <ac:spMk id="3" creationId="{F8987B2B-03A8-4E5A-BED4-67D992B04C3A}"/>
          </ac:spMkLst>
        </pc:spChg>
        <pc:spChg chg="add del mod">
          <ac:chgData name="Eugene Wong" userId="e3b7e5ef-a475-45eb-9c03-0a55f174ccd1" providerId="ADAL" clId="{8E638AF3-9CAD-408C-92EC-9F938441A99B}" dt="2020-09-09T06:42:58.060" v="1039"/>
          <ac:spMkLst>
            <pc:docMk/>
            <pc:sldMk cId="514895189" sldId="516"/>
            <ac:spMk id="4" creationId="{BFFF79B7-2310-4B9B-949D-45E489017A92}"/>
          </ac:spMkLst>
        </pc:spChg>
        <pc:spChg chg="add del mod">
          <ac:chgData name="Eugene Wong" userId="e3b7e5ef-a475-45eb-9c03-0a55f174ccd1" providerId="ADAL" clId="{8E638AF3-9CAD-408C-92EC-9F938441A99B}" dt="2020-09-09T06:42:58.060" v="1039"/>
          <ac:spMkLst>
            <pc:docMk/>
            <pc:sldMk cId="514895189" sldId="516"/>
            <ac:spMk id="6" creationId="{FC0B2260-AAE2-4085-B04A-8F661025D289}"/>
          </ac:spMkLst>
        </pc:spChg>
        <pc:spChg chg="add del mod">
          <ac:chgData name="Eugene Wong" userId="e3b7e5ef-a475-45eb-9c03-0a55f174ccd1" providerId="ADAL" clId="{8E638AF3-9CAD-408C-92EC-9F938441A99B}" dt="2020-09-09T06:44:54.936" v="1041" actId="478"/>
          <ac:spMkLst>
            <pc:docMk/>
            <pc:sldMk cId="514895189" sldId="516"/>
            <ac:spMk id="7" creationId="{E4A0EF48-8409-4FE3-B9CD-C5EFA8828EC2}"/>
          </ac:spMkLst>
        </pc:spChg>
        <pc:spChg chg="add del mod">
          <ac:chgData name="Eugene Wong" userId="e3b7e5ef-a475-45eb-9c03-0a55f174ccd1" providerId="ADAL" clId="{8E638AF3-9CAD-408C-92EC-9F938441A99B}" dt="2020-09-09T06:44:54.936" v="1041" actId="478"/>
          <ac:spMkLst>
            <pc:docMk/>
            <pc:sldMk cId="514895189" sldId="516"/>
            <ac:spMk id="9" creationId="{9E697322-C1DA-4820-9F0C-6F30CC7F7007}"/>
          </ac:spMkLst>
        </pc:spChg>
        <pc:spChg chg="add mod">
          <ac:chgData name="Eugene Wong" userId="e3b7e5ef-a475-45eb-9c03-0a55f174ccd1" providerId="ADAL" clId="{8E638AF3-9CAD-408C-92EC-9F938441A99B}" dt="2020-09-09T06:44:57.651" v="1042"/>
          <ac:spMkLst>
            <pc:docMk/>
            <pc:sldMk cId="514895189" sldId="516"/>
            <ac:spMk id="10" creationId="{AA0BE76C-A665-442E-9BC3-A8CEC02017C0}"/>
          </ac:spMkLst>
        </pc:spChg>
        <pc:spChg chg="add mod">
          <ac:chgData name="Eugene Wong" userId="e3b7e5ef-a475-45eb-9c03-0a55f174ccd1" providerId="ADAL" clId="{8E638AF3-9CAD-408C-92EC-9F938441A99B}" dt="2020-09-09T06:46:09.185" v="1049" actId="1076"/>
          <ac:spMkLst>
            <pc:docMk/>
            <pc:sldMk cId="514895189" sldId="516"/>
            <ac:spMk id="12" creationId="{FAB786AA-694C-42E7-811E-C9B93C75FF6C}"/>
          </ac:spMkLst>
        </pc:spChg>
        <pc:spChg chg="add mod">
          <ac:chgData name="Eugene Wong" userId="e3b7e5ef-a475-45eb-9c03-0a55f174ccd1" providerId="ADAL" clId="{8E638AF3-9CAD-408C-92EC-9F938441A99B}" dt="2020-09-09T06:46:22.563" v="1053" actId="1076"/>
          <ac:spMkLst>
            <pc:docMk/>
            <pc:sldMk cId="514895189" sldId="516"/>
            <ac:spMk id="13" creationId="{92DD7852-FCD0-4CB5-A3E5-E76325D7B117}"/>
          </ac:spMkLst>
        </pc:spChg>
        <pc:picChg chg="add del mod">
          <ac:chgData name="Eugene Wong" userId="e3b7e5ef-a475-45eb-9c03-0a55f174ccd1" providerId="ADAL" clId="{8E638AF3-9CAD-408C-92EC-9F938441A99B}" dt="2020-09-09T06:42:58.060" v="1039"/>
          <ac:picMkLst>
            <pc:docMk/>
            <pc:sldMk cId="514895189" sldId="516"/>
            <ac:picMk id="5" creationId="{73F545B6-7DAC-4EC3-9507-3C29A171301D}"/>
          </ac:picMkLst>
        </pc:picChg>
        <pc:picChg chg="add del mod">
          <ac:chgData name="Eugene Wong" userId="e3b7e5ef-a475-45eb-9c03-0a55f174ccd1" providerId="ADAL" clId="{8E638AF3-9CAD-408C-92EC-9F938441A99B}" dt="2020-09-09T06:44:54.936" v="1041" actId="478"/>
          <ac:picMkLst>
            <pc:docMk/>
            <pc:sldMk cId="514895189" sldId="516"/>
            <ac:picMk id="8" creationId="{32B98C80-C26D-4AAB-9649-F60FA983D17D}"/>
          </ac:picMkLst>
        </pc:picChg>
        <pc:picChg chg="add del mod">
          <ac:chgData name="Eugene Wong" userId="e3b7e5ef-a475-45eb-9c03-0a55f174ccd1" providerId="ADAL" clId="{8E638AF3-9CAD-408C-92EC-9F938441A99B}" dt="2020-09-09T06:45:04.457" v="1043" actId="478"/>
          <ac:picMkLst>
            <pc:docMk/>
            <pc:sldMk cId="514895189" sldId="516"/>
            <ac:picMk id="11" creationId="{C645D0DA-2A49-4B57-A7D9-AA0B28F19221}"/>
          </ac:picMkLst>
        </pc:picChg>
        <pc:picChg chg="add mod">
          <ac:chgData name="Eugene Wong" userId="e3b7e5ef-a475-45eb-9c03-0a55f174ccd1" providerId="ADAL" clId="{8E638AF3-9CAD-408C-92EC-9F938441A99B}" dt="2020-09-09T06:46:26.891" v="1054" actId="1076"/>
          <ac:picMkLst>
            <pc:docMk/>
            <pc:sldMk cId="514895189" sldId="516"/>
            <ac:picMk id="15" creationId="{8782C317-1098-4B19-95D1-9090FD2B1F91}"/>
          </ac:picMkLst>
        </pc:picChg>
      </pc:sldChg>
      <pc:sldChg chg="new del mod modClrScheme chgLayout">
        <pc:chgData name="Eugene Wong" userId="e3b7e5ef-a475-45eb-9c03-0a55f174ccd1" providerId="ADAL" clId="{8E638AF3-9CAD-408C-92EC-9F938441A99B}" dt="2020-09-09T00:47:14.703" v="2" actId="47"/>
        <pc:sldMkLst>
          <pc:docMk/>
          <pc:sldMk cId="1854084053" sldId="516"/>
        </pc:sldMkLst>
      </pc:sldChg>
    </pc:docChg>
  </pc:docChgLst>
  <pc:docChgLst>
    <pc:chgData name="Jennifer Hughes" userId="e3e570b4-8170-43a0-b107-5b78d9b7da80" providerId="ADAL" clId="{CF323246-E60A-4AB4-9C6A-BA818D46DFEB}"/>
    <pc:docChg chg="undo addSld delSld modSld modMainMaster">
      <pc:chgData name="Jennifer Hughes" userId="e3e570b4-8170-43a0-b107-5b78d9b7da80" providerId="ADAL" clId="{CF323246-E60A-4AB4-9C6A-BA818D46DFEB}" dt="2020-07-27T02:40:24.516" v="7" actId="2696"/>
      <pc:docMkLst>
        <pc:docMk/>
      </pc:docMkLst>
      <pc:sldChg chg="add">
        <pc:chgData name="Jennifer Hughes" userId="e3e570b4-8170-43a0-b107-5b78d9b7da80" providerId="ADAL" clId="{CF323246-E60A-4AB4-9C6A-BA818D46DFEB}" dt="2020-07-27T02:28:57.492" v="0"/>
        <pc:sldMkLst>
          <pc:docMk/>
          <pc:sldMk cId="873561144" sldId="261"/>
        </pc:sldMkLst>
      </pc:sldChg>
      <pc:sldChg chg="add">
        <pc:chgData name="Jennifer Hughes" userId="e3e570b4-8170-43a0-b107-5b78d9b7da80" providerId="ADAL" clId="{CF323246-E60A-4AB4-9C6A-BA818D46DFEB}" dt="2020-07-27T02:38:33.586" v="3"/>
        <pc:sldMkLst>
          <pc:docMk/>
          <pc:sldMk cId="4166018391" sldId="262"/>
        </pc:sldMkLst>
      </pc:sldChg>
      <pc:sldChg chg="add del">
        <pc:chgData name="Jennifer Hughes" userId="e3e570b4-8170-43a0-b107-5b78d9b7da80" providerId="ADAL" clId="{CF323246-E60A-4AB4-9C6A-BA818D46DFEB}" dt="2020-07-27T02:40:24.501" v="6" actId="2696"/>
        <pc:sldMkLst>
          <pc:docMk/>
          <pc:sldMk cId="1662458385" sldId="263"/>
        </pc:sldMkLst>
      </pc:sldChg>
      <pc:sldChg chg="add del">
        <pc:chgData name="Jennifer Hughes" userId="e3e570b4-8170-43a0-b107-5b78d9b7da80" providerId="ADAL" clId="{CF323246-E60A-4AB4-9C6A-BA818D46DFEB}" dt="2020-07-27T02:40:24.516" v="7" actId="2696"/>
        <pc:sldMkLst>
          <pc:docMk/>
          <pc:sldMk cId="1393595959" sldId="264"/>
        </pc:sldMkLst>
      </pc:sldChg>
      <pc:sldMasterChg chg="modSldLayout">
        <pc:chgData name="Jennifer Hughes" userId="e3e570b4-8170-43a0-b107-5b78d9b7da80" providerId="ADAL" clId="{CF323246-E60A-4AB4-9C6A-BA818D46DFEB}" dt="2020-07-27T02:32:17.217" v="2" actId="1076"/>
        <pc:sldMasterMkLst>
          <pc:docMk/>
          <pc:sldMasterMk cId="1835071612" sldId="2147483657"/>
        </pc:sldMasterMkLst>
        <pc:sldLayoutChg chg="modSp">
          <pc:chgData name="Jennifer Hughes" userId="e3e570b4-8170-43a0-b107-5b78d9b7da80" providerId="ADAL" clId="{CF323246-E60A-4AB4-9C6A-BA818D46DFEB}" dt="2020-07-27T02:32:17.217" v="2" actId="1076"/>
          <pc:sldLayoutMkLst>
            <pc:docMk/>
            <pc:sldMasterMk cId="1835071612" sldId="2147483657"/>
            <pc:sldLayoutMk cId="2180317702" sldId="2147483662"/>
          </pc:sldLayoutMkLst>
          <pc:picChg chg="mod">
            <ac:chgData name="Jennifer Hughes" userId="e3e570b4-8170-43a0-b107-5b78d9b7da80" providerId="ADAL" clId="{CF323246-E60A-4AB4-9C6A-BA818D46DFEB}" dt="2020-07-27T02:32:17.217" v="2" actId="1076"/>
            <ac:picMkLst>
              <pc:docMk/>
              <pc:sldMasterMk cId="1835071612" sldId="2147483657"/>
              <pc:sldLayoutMk cId="2180317702" sldId="2147483662"/>
              <ac:picMk id="5" creationId="{C0798BB2-F8EF-4C76-8802-0D8C7326E55F}"/>
            </ac:picMkLst>
          </pc:picChg>
        </pc:sldLayoutChg>
      </pc:sldMasterChg>
    </pc:docChg>
  </pc:docChgLst>
  <pc:docChgLst>
    <pc:chgData name="Christine Smith" userId="37441414-b5ff-467e-8103-7743800ff80c" providerId="ADAL" clId="{58A606E0-8021-41FB-ABA9-958015AB540A}"/>
    <pc:docChg chg="custSel modSld">
      <pc:chgData name="Christine Smith" userId="37441414-b5ff-467e-8103-7743800ff80c" providerId="ADAL" clId="{58A606E0-8021-41FB-ABA9-958015AB540A}" dt="2020-09-19T08:09:48.452" v="71"/>
      <pc:docMkLst>
        <pc:docMk/>
      </pc:docMkLst>
      <pc:sldChg chg="modSp mod addCm modCm">
        <pc:chgData name="Christine Smith" userId="37441414-b5ff-467e-8103-7743800ff80c" providerId="ADAL" clId="{58A606E0-8021-41FB-ABA9-958015AB540A}" dt="2020-09-11T09:38:47.798" v="65" actId="20578"/>
        <pc:sldMkLst>
          <pc:docMk/>
          <pc:sldMk cId="3854118248" sldId="302"/>
        </pc:sldMkLst>
        <pc:spChg chg="mod">
          <ac:chgData name="Christine Smith" userId="37441414-b5ff-467e-8103-7743800ff80c" providerId="ADAL" clId="{58A606E0-8021-41FB-ABA9-958015AB540A}" dt="2020-09-11T09:38:47.798" v="65" actId="20578"/>
          <ac:spMkLst>
            <pc:docMk/>
            <pc:sldMk cId="3854118248" sldId="302"/>
            <ac:spMk id="5" creationId="{2F74E923-D051-41E8-9072-13D5ACC7FACC}"/>
          </ac:spMkLst>
        </pc:spChg>
      </pc:sldChg>
      <pc:sldChg chg="addCm modCm">
        <pc:chgData name="Christine Smith" userId="37441414-b5ff-467e-8103-7743800ff80c" providerId="ADAL" clId="{58A606E0-8021-41FB-ABA9-958015AB540A}" dt="2020-09-10T09:29:50.405" v="5"/>
        <pc:sldMkLst>
          <pc:docMk/>
          <pc:sldMk cId="3181299015" sldId="303"/>
        </pc:sldMkLst>
      </pc:sldChg>
      <pc:sldChg chg="addCm modCm">
        <pc:chgData name="Christine Smith" userId="37441414-b5ff-467e-8103-7743800ff80c" providerId="ADAL" clId="{58A606E0-8021-41FB-ABA9-958015AB540A}" dt="2020-09-10T09:37:55.710" v="62"/>
        <pc:sldMkLst>
          <pc:docMk/>
          <pc:sldMk cId="1025444544" sldId="472"/>
        </pc:sldMkLst>
      </pc:sldChg>
      <pc:sldChg chg="addCm modCm">
        <pc:chgData name="Christine Smith" userId="37441414-b5ff-467e-8103-7743800ff80c" providerId="ADAL" clId="{58A606E0-8021-41FB-ABA9-958015AB540A}" dt="2020-09-10T09:30:03.082" v="7"/>
        <pc:sldMkLst>
          <pc:docMk/>
          <pc:sldMk cId="1928841750" sldId="481"/>
        </pc:sldMkLst>
      </pc:sldChg>
      <pc:sldChg chg="addCm modCm">
        <pc:chgData name="Christine Smith" userId="37441414-b5ff-467e-8103-7743800ff80c" providerId="ADAL" clId="{58A606E0-8021-41FB-ABA9-958015AB540A}" dt="2020-09-10T09:31:44.092" v="9"/>
        <pc:sldMkLst>
          <pc:docMk/>
          <pc:sldMk cId="2349292600" sldId="491"/>
        </pc:sldMkLst>
      </pc:sldChg>
      <pc:sldChg chg="addCm modCm">
        <pc:chgData name="Christine Smith" userId="37441414-b5ff-467e-8103-7743800ff80c" providerId="ADAL" clId="{58A606E0-8021-41FB-ABA9-958015AB540A}" dt="2020-09-10T09:32:12.938" v="11"/>
        <pc:sldMkLst>
          <pc:docMk/>
          <pc:sldMk cId="2687440827" sldId="492"/>
        </pc:sldMkLst>
      </pc:sldChg>
      <pc:sldChg chg="addCm modCm">
        <pc:chgData name="Christine Smith" userId="37441414-b5ff-467e-8103-7743800ff80c" providerId="ADAL" clId="{58A606E0-8021-41FB-ABA9-958015AB540A}" dt="2020-09-11T09:41:55.262" v="66"/>
        <pc:sldMkLst>
          <pc:docMk/>
          <pc:sldMk cId="2501057822" sldId="493"/>
        </pc:sldMkLst>
      </pc:sldChg>
      <pc:sldChg chg="addCm modCm">
        <pc:chgData name="Christine Smith" userId="37441414-b5ff-467e-8103-7743800ff80c" providerId="ADAL" clId="{58A606E0-8021-41FB-ABA9-958015AB540A}" dt="2020-09-19T08:05:51.209" v="68"/>
        <pc:sldMkLst>
          <pc:docMk/>
          <pc:sldMk cId="343990148" sldId="494"/>
        </pc:sldMkLst>
      </pc:sldChg>
      <pc:sldChg chg="modSp addCm modCm">
        <pc:chgData name="Christine Smith" userId="37441414-b5ff-467e-8103-7743800ff80c" providerId="ADAL" clId="{58A606E0-8021-41FB-ABA9-958015AB540A}" dt="2020-09-10T09:37:04.359" v="60" actId="20577"/>
        <pc:sldMkLst>
          <pc:docMk/>
          <pc:sldMk cId="1305801096" sldId="511"/>
        </pc:sldMkLst>
        <pc:graphicFrameChg chg="mod">
          <ac:chgData name="Christine Smith" userId="37441414-b5ff-467e-8103-7743800ff80c" providerId="ADAL" clId="{58A606E0-8021-41FB-ABA9-958015AB540A}" dt="2020-09-10T09:37:04.359" v="60" actId="20577"/>
          <ac:graphicFrameMkLst>
            <pc:docMk/>
            <pc:sldMk cId="1305801096" sldId="511"/>
            <ac:graphicFrameMk id="5" creationId="{376E281A-93BC-4F73-A8DE-336BD520B104}"/>
          </ac:graphicFrameMkLst>
        </pc:graphicFrameChg>
      </pc:sldChg>
      <pc:sldChg chg="addCm modCm">
        <pc:chgData name="Christine Smith" userId="37441414-b5ff-467e-8103-7743800ff80c" providerId="ADAL" clId="{58A606E0-8021-41FB-ABA9-958015AB540A}" dt="2020-09-10T09:36:22.305" v="34"/>
        <pc:sldMkLst>
          <pc:docMk/>
          <pc:sldMk cId="3340892173" sldId="512"/>
        </pc:sldMkLst>
      </pc:sldChg>
      <pc:sldChg chg="addCm modCm">
        <pc:chgData name="Christine Smith" userId="37441414-b5ff-467e-8103-7743800ff80c" providerId="ADAL" clId="{58A606E0-8021-41FB-ABA9-958015AB540A}" dt="2020-09-19T08:09:48.452" v="71"/>
        <pc:sldMkLst>
          <pc:docMk/>
          <pc:sldMk cId="3959463248" sldId="513"/>
        </pc:sldMkLst>
      </pc:sldChg>
      <pc:sldChg chg="addCm modCm">
        <pc:chgData name="Christine Smith" userId="37441414-b5ff-467e-8103-7743800ff80c" providerId="ADAL" clId="{58A606E0-8021-41FB-ABA9-958015AB540A}" dt="2020-09-10T09:29:15.263" v="3"/>
        <pc:sldMkLst>
          <pc:docMk/>
          <pc:sldMk cId="514895189" sldId="516"/>
        </pc:sldMkLst>
      </pc:sldChg>
    </pc:docChg>
  </pc:docChgLst>
  <pc:docChgLst>
    <pc:chgData name="Clare Robbins" userId="0d5fb871-da00-45d1-9ac1-fe2684926aea" providerId="ADAL" clId="{742EF7F4-C767-4AF4-AF87-74704127F37D}"/>
    <pc:docChg chg="undo custSel addSld delSld modSld sldOrd modNotesMaster">
      <pc:chgData name="Clare Robbins" userId="0d5fb871-da00-45d1-9ac1-fe2684926aea" providerId="ADAL" clId="{742EF7F4-C767-4AF4-AF87-74704127F37D}" dt="2020-10-06T05:30:05.417" v="1895" actId="27636"/>
      <pc:docMkLst>
        <pc:docMk/>
      </pc:docMkLst>
      <pc:sldChg chg="modSp del mod addCm delCm">
        <pc:chgData name="Clare Robbins" userId="0d5fb871-da00-45d1-9ac1-fe2684926aea" providerId="ADAL" clId="{742EF7F4-C767-4AF4-AF87-74704127F37D}" dt="2020-09-22T05:33:49.842" v="1874" actId="47"/>
        <pc:sldMkLst>
          <pc:docMk/>
          <pc:sldMk cId="2859462814" sldId="256"/>
        </pc:sldMkLst>
        <pc:spChg chg="mod">
          <ac:chgData name="Clare Robbins" userId="0d5fb871-da00-45d1-9ac1-fe2684926aea" providerId="ADAL" clId="{742EF7F4-C767-4AF4-AF87-74704127F37D}" dt="2020-09-09T23:22:44.730" v="70" actId="403"/>
          <ac:spMkLst>
            <pc:docMk/>
            <pc:sldMk cId="2859462814" sldId="256"/>
            <ac:spMk id="2" creationId="{44805EC1-A1BD-4686-A1D7-D6A20B8363BF}"/>
          </ac:spMkLst>
        </pc:spChg>
        <pc:spChg chg="mod">
          <ac:chgData name="Clare Robbins" userId="0d5fb871-da00-45d1-9ac1-fe2684926aea" providerId="ADAL" clId="{742EF7F4-C767-4AF4-AF87-74704127F37D}" dt="2020-09-09T23:22:31.983" v="65" actId="1076"/>
          <ac:spMkLst>
            <pc:docMk/>
            <pc:sldMk cId="2859462814" sldId="256"/>
            <ac:spMk id="3" creationId="{4A099D0D-AF93-4515-9042-0CF3EB849B6F}"/>
          </ac:spMkLst>
        </pc:spChg>
      </pc:sldChg>
      <pc:sldChg chg="delCm">
        <pc:chgData name="Clare Robbins" userId="0d5fb871-da00-45d1-9ac1-fe2684926aea" providerId="ADAL" clId="{742EF7F4-C767-4AF4-AF87-74704127F37D}" dt="2020-09-21T05:36:02.097" v="296" actId="1592"/>
        <pc:sldMkLst>
          <pc:docMk/>
          <pc:sldMk cId="3854118248" sldId="302"/>
        </pc:sldMkLst>
      </pc:sldChg>
      <pc:sldChg chg="delCm">
        <pc:chgData name="Clare Robbins" userId="0d5fb871-da00-45d1-9ac1-fe2684926aea" providerId="ADAL" clId="{742EF7F4-C767-4AF4-AF87-74704127F37D}" dt="2020-09-21T05:36:07.529" v="297" actId="1592"/>
        <pc:sldMkLst>
          <pc:docMk/>
          <pc:sldMk cId="3181299015" sldId="303"/>
        </pc:sldMkLst>
      </pc:sldChg>
      <pc:sldChg chg="delSp modSp add del mod">
        <pc:chgData name="Clare Robbins" userId="0d5fb871-da00-45d1-9ac1-fe2684926aea" providerId="ADAL" clId="{742EF7F4-C767-4AF4-AF87-74704127F37D}" dt="2020-09-21T01:47:27.106" v="289" actId="47"/>
        <pc:sldMkLst>
          <pc:docMk/>
          <pc:sldMk cId="2424255920" sldId="437"/>
        </pc:sldMkLst>
        <pc:picChg chg="del mod">
          <ac:chgData name="Clare Robbins" userId="0d5fb871-da00-45d1-9ac1-fe2684926aea" providerId="ADAL" clId="{742EF7F4-C767-4AF4-AF87-74704127F37D}" dt="2020-09-21T01:46:20.809" v="285" actId="478"/>
          <ac:picMkLst>
            <pc:docMk/>
            <pc:sldMk cId="2424255920" sldId="437"/>
            <ac:picMk id="15" creationId="{00000000-0000-0000-0000-000000000000}"/>
          </ac:picMkLst>
        </pc:picChg>
      </pc:sldChg>
      <pc:sldChg chg="delCm">
        <pc:chgData name="Clare Robbins" userId="0d5fb871-da00-45d1-9ac1-fe2684926aea" providerId="ADAL" clId="{742EF7F4-C767-4AF4-AF87-74704127F37D}" dt="2020-09-21T05:40:27.831" v="352" actId="1592"/>
        <pc:sldMkLst>
          <pc:docMk/>
          <pc:sldMk cId="1025444544" sldId="472"/>
        </pc:sldMkLst>
      </pc:sldChg>
      <pc:sldChg chg="delCm">
        <pc:chgData name="Clare Robbins" userId="0d5fb871-da00-45d1-9ac1-fe2684926aea" providerId="ADAL" clId="{742EF7F4-C767-4AF4-AF87-74704127F37D}" dt="2020-09-21T05:37:43.642" v="327" actId="1592"/>
        <pc:sldMkLst>
          <pc:docMk/>
          <pc:sldMk cId="1928841750" sldId="481"/>
        </pc:sldMkLst>
      </pc:sldChg>
      <pc:sldChg chg="modSp mod modNotesTx">
        <pc:chgData name="Clare Robbins" userId="0d5fb871-da00-45d1-9ac1-fe2684926aea" providerId="ADAL" clId="{742EF7F4-C767-4AF4-AF87-74704127F37D}" dt="2020-09-22T04:34:45.735" v="1851" actId="404"/>
        <pc:sldMkLst>
          <pc:docMk/>
          <pc:sldMk cId="1987648536" sldId="482"/>
        </pc:sldMkLst>
        <pc:picChg chg="mod">
          <ac:chgData name="Clare Robbins" userId="0d5fb871-da00-45d1-9ac1-fe2684926aea" providerId="ADAL" clId="{742EF7F4-C767-4AF4-AF87-74704127F37D}" dt="2020-09-09T23:23:23.290" v="79" actId="14861"/>
          <ac:picMkLst>
            <pc:docMk/>
            <pc:sldMk cId="1987648536" sldId="482"/>
            <ac:picMk id="3" creationId="{32D0F7AA-C742-436E-8B3F-1140CBD9F59E}"/>
          </ac:picMkLst>
        </pc:picChg>
      </pc:sldChg>
      <pc:sldChg chg="addSp delSp modSp mod modNotesTx">
        <pc:chgData name="Clare Robbins" userId="0d5fb871-da00-45d1-9ac1-fe2684926aea" providerId="ADAL" clId="{742EF7F4-C767-4AF4-AF87-74704127F37D}" dt="2020-10-06T05:27:50.786" v="1878" actId="20577"/>
        <pc:sldMkLst>
          <pc:docMk/>
          <pc:sldMk cId="1570272043" sldId="484"/>
        </pc:sldMkLst>
        <pc:spChg chg="del mod">
          <ac:chgData name="Clare Robbins" userId="0d5fb871-da00-45d1-9ac1-fe2684926aea" providerId="ADAL" clId="{742EF7F4-C767-4AF4-AF87-74704127F37D}" dt="2020-09-09T23:24:24.403" v="82" actId="478"/>
          <ac:spMkLst>
            <pc:docMk/>
            <pc:sldMk cId="1570272043" sldId="484"/>
            <ac:spMk id="5" creationId="{AF96F3C5-4B18-4068-82BE-4E5F8F6231AB}"/>
          </ac:spMkLst>
        </pc:spChg>
        <pc:spChg chg="del">
          <ac:chgData name="Clare Robbins" userId="0d5fb871-da00-45d1-9ac1-fe2684926aea" providerId="ADAL" clId="{742EF7F4-C767-4AF4-AF87-74704127F37D}" dt="2020-09-09T23:26:03.182" v="116" actId="478"/>
          <ac:spMkLst>
            <pc:docMk/>
            <pc:sldMk cId="1570272043" sldId="484"/>
            <ac:spMk id="6" creationId="{5D204D5B-068A-4095-A0A9-919C1D2E5052}"/>
          </ac:spMkLst>
        </pc:spChg>
        <pc:spChg chg="del">
          <ac:chgData name="Clare Robbins" userId="0d5fb871-da00-45d1-9ac1-fe2684926aea" providerId="ADAL" clId="{742EF7F4-C767-4AF4-AF87-74704127F37D}" dt="2020-09-09T23:25:54.716" v="114" actId="478"/>
          <ac:spMkLst>
            <pc:docMk/>
            <pc:sldMk cId="1570272043" sldId="484"/>
            <ac:spMk id="7" creationId="{4DA80A34-9FA6-4BA1-8A01-C6B0847EAF6F}"/>
          </ac:spMkLst>
        </pc:spChg>
        <pc:spChg chg="add mod">
          <ac:chgData name="Clare Robbins" userId="0d5fb871-da00-45d1-9ac1-fe2684926aea" providerId="ADAL" clId="{742EF7F4-C767-4AF4-AF87-74704127F37D}" dt="2020-09-09T23:25:42.273" v="111" actId="404"/>
          <ac:spMkLst>
            <pc:docMk/>
            <pc:sldMk cId="1570272043" sldId="484"/>
            <ac:spMk id="8" creationId="{938066D2-69EA-468C-9121-2FC0A60D4B3A}"/>
          </ac:spMkLst>
        </pc:spChg>
        <pc:spChg chg="add mod">
          <ac:chgData name="Clare Robbins" userId="0d5fb871-da00-45d1-9ac1-fe2684926aea" providerId="ADAL" clId="{742EF7F4-C767-4AF4-AF87-74704127F37D}" dt="2020-09-09T23:28:43.336" v="169" actId="1076"/>
          <ac:spMkLst>
            <pc:docMk/>
            <pc:sldMk cId="1570272043" sldId="484"/>
            <ac:spMk id="9" creationId="{C8E350BC-9EDC-4ECA-9B41-6F9639DC29F4}"/>
          </ac:spMkLst>
        </pc:spChg>
        <pc:spChg chg="add del mod">
          <ac:chgData name="Clare Robbins" userId="0d5fb871-da00-45d1-9ac1-fe2684926aea" providerId="ADAL" clId="{742EF7F4-C767-4AF4-AF87-74704127F37D}" dt="2020-09-09T23:26:17.264" v="119" actId="478"/>
          <ac:spMkLst>
            <pc:docMk/>
            <pc:sldMk cId="1570272043" sldId="484"/>
            <ac:spMk id="10" creationId="{81681FD1-35A9-4E7A-ACB5-1E5C650EBD57}"/>
          </ac:spMkLst>
        </pc:spChg>
        <pc:spChg chg="add mod">
          <ac:chgData name="Clare Robbins" userId="0d5fb871-da00-45d1-9ac1-fe2684926aea" providerId="ADAL" clId="{742EF7F4-C767-4AF4-AF87-74704127F37D}" dt="2020-09-09T23:28:28.065" v="168" actId="255"/>
          <ac:spMkLst>
            <pc:docMk/>
            <pc:sldMk cId="1570272043" sldId="484"/>
            <ac:spMk id="11" creationId="{FDC2DD14-18D8-4761-B3E7-B67FDA1D01B6}"/>
          </ac:spMkLst>
        </pc:spChg>
      </pc:sldChg>
      <pc:sldChg chg="modNotesTx">
        <pc:chgData name="Clare Robbins" userId="0d5fb871-da00-45d1-9ac1-fe2684926aea" providerId="ADAL" clId="{742EF7F4-C767-4AF4-AF87-74704127F37D}" dt="2020-09-22T04:36:59.907" v="1872" actId="255"/>
        <pc:sldMkLst>
          <pc:docMk/>
          <pc:sldMk cId="2368223416" sldId="485"/>
        </pc:sldMkLst>
      </pc:sldChg>
      <pc:sldChg chg="del">
        <pc:chgData name="Clare Robbins" userId="0d5fb871-da00-45d1-9ac1-fe2684926aea" providerId="ADAL" clId="{742EF7F4-C767-4AF4-AF87-74704127F37D}" dt="2020-09-22T02:48:36.872" v="1821" actId="2696"/>
        <pc:sldMkLst>
          <pc:docMk/>
          <pc:sldMk cId="1404488646" sldId="487"/>
        </pc:sldMkLst>
      </pc:sldChg>
      <pc:sldChg chg="ord">
        <pc:chgData name="Clare Robbins" userId="0d5fb871-da00-45d1-9ac1-fe2684926aea" providerId="ADAL" clId="{742EF7F4-C767-4AF4-AF87-74704127F37D}" dt="2020-09-22T02:15:02.521" v="1820"/>
        <pc:sldMkLst>
          <pc:docMk/>
          <pc:sldMk cId="2134173590" sldId="488"/>
        </pc:sldMkLst>
      </pc:sldChg>
      <pc:sldChg chg="modNotesTx">
        <pc:chgData name="Clare Robbins" userId="0d5fb871-da00-45d1-9ac1-fe2684926aea" providerId="ADAL" clId="{742EF7F4-C767-4AF4-AF87-74704127F37D}" dt="2020-09-22T04:35:18.418" v="1859" actId="404"/>
        <pc:sldMkLst>
          <pc:docMk/>
          <pc:sldMk cId="944959798" sldId="489"/>
        </pc:sldMkLst>
      </pc:sldChg>
      <pc:sldChg chg="modNotesTx">
        <pc:chgData name="Clare Robbins" userId="0d5fb871-da00-45d1-9ac1-fe2684926aea" providerId="ADAL" clId="{742EF7F4-C767-4AF4-AF87-74704127F37D}" dt="2020-09-22T04:36:24.977" v="1871" actId="255"/>
        <pc:sldMkLst>
          <pc:docMk/>
          <pc:sldMk cId="2563947694" sldId="490"/>
        </pc:sldMkLst>
      </pc:sldChg>
      <pc:sldChg chg="modSp mod delCm modNotesTx">
        <pc:chgData name="Clare Robbins" userId="0d5fb871-da00-45d1-9ac1-fe2684926aea" providerId="ADAL" clId="{742EF7F4-C767-4AF4-AF87-74704127F37D}" dt="2020-09-22T04:35:26.543" v="1862" actId="404"/>
        <pc:sldMkLst>
          <pc:docMk/>
          <pc:sldMk cId="2349292600" sldId="491"/>
        </pc:sldMkLst>
        <pc:spChg chg="mod">
          <ac:chgData name="Clare Robbins" userId="0d5fb871-da00-45d1-9ac1-fe2684926aea" providerId="ADAL" clId="{742EF7F4-C767-4AF4-AF87-74704127F37D}" dt="2020-09-22T02:49:19.878" v="1824" actId="20577"/>
          <ac:spMkLst>
            <pc:docMk/>
            <pc:sldMk cId="2349292600" sldId="491"/>
            <ac:spMk id="3" creationId="{B07B73CB-B76F-4B7A-A181-398288155014}"/>
          </ac:spMkLst>
        </pc:spChg>
      </pc:sldChg>
      <pc:sldChg chg="modSp mod addCm delCm modNotesTx">
        <pc:chgData name="Clare Robbins" userId="0d5fb871-da00-45d1-9ac1-fe2684926aea" providerId="ADAL" clId="{742EF7F4-C767-4AF4-AF87-74704127F37D}" dt="2020-10-06T05:29:17.283" v="1879" actId="20577"/>
        <pc:sldMkLst>
          <pc:docMk/>
          <pc:sldMk cId="2687440827" sldId="492"/>
        </pc:sldMkLst>
        <pc:spChg chg="mod">
          <ac:chgData name="Clare Robbins" userId="0d5fb871-da00-45d1-9ac1-fe2684926aea" providerId="ADAL" clId="{742EF7F4-C767-4AF4-AF87-74704127F37D}" dt="2020-10-06T05:29:17.283" v="1879" actId="20577"/>
          <ac:spMkLst>
            <pc:docMk/>
            <pc:sldMk cId="2687440827" sldId="492"/>
            <ac:spMk id="5" creationId="{5DE9BC6B-2EF9-4031-8B92-DC04BCCB2FE9}"/>
          </ac:spMkLst>
        </pc:spChg>
      </pc:sldChg>
      <pc:sldChg chg="modSp mod ord delCm modCm">
        <pc:chgData name="Clare Robbins" userId="0d5fb871-da00-45d1-9ac1-fe2684926aea" providerId="ADAL" clId="{742EF7F4-C767-4AF4-AF87-74704127F37D}" dt="2020-09-22T02:48:45.645" v="1822" actId="20577"/>
        <pc:sldMkLst>
          <pc:docMk/>
          <pc:sldMk cId="2501057822" sldId="493"/>
        </pc:sldMkLst>
        <pc:spChg chg="mod">
          <ac:chgData name="Clare Robbins" userId="0d5fb871-da00-45d1-9ac1-fe2684926aea" providerId="ADAL" clId="{742EF7F4-C767-4AF4-AF87-74704127F37D}" dt="2020-09-22T02:48:45.645" v="1822" actId="20577"/>
          <ac:spMkLst>
            <pc:docMk/>
            <pc:sldMk cId="2501057822" sldId="493"/>
            <ac:spMk id="4" creationId="{2B3CEF6A-83C7-4DFB-8776-28222B0FDA9A}"/>
          </ac:spMkLst>
        </pc:spChg>
      </pc:sldChg>
      <pc:sldChg chg="del addCm delCm modNotesTx">
        <pc:chgData name="Clare Robbins" userId="0d5fb871-da00-45d1-9ac1-fe2684926aea" providerId="ADAL" clId="{742EF7F4-C767-4AF4-AF87-74704127F37D}" dt="2020-09-22T05:34:24.495" v="1875" actId="47"/>
        <pc:sldMkLst>
          <pc:docMk/>
          <pc:sldMk cId="343990148" sldId="494"/>
        </pc:sldMkLst>
      </pc:sldChg>
      <pc:sldChg chg="modSp mod">
        <pc:chgData name="Clare Robbins" userId="0d5fb871-da00-45d1-9ac1-fe2684926aea" providerId="ADAL" clId="{742EF7F4-C767-4AF4-AF87-74704127F37D}" dt="2020-09-16T04:29:37.454" v="190" actId="20577"/>
        <pc:sldMkLst>
          <pc:docMk/>
          <pc:sldMk cId="4117731918" sldId="510"/>
        </pc:sldMkLst>
        <pc:spChg chg="mod">
          <ac:chgData name="Clare Robbins" userId="0d5fb871-da00-45d1-9ac1-fe2684926aea" providerId="ADAL" clId="{742EF7F4-C767-4AF4-AF87-74704127F37D}" dt="2020-09-16T04:29:37.454" v="190" actId="20577"/>
          <ac:spMkLst>
            <pc:docMk/>
            <pc:sldMk cId="4117731918" sldId="510"/>
            <ac:spMk id="21" creationId="{DF7D119D-0716-43EF-8281-33580FE0DDAC}"/>
          </ac:spMkLst>
        </pc:spChg>
      </pc:sldChg>
      <pc:sldChg chg="addSp delSp modSp mod addCm delCm">
        <pc:chgData name="Clare Robbins" userId="0d5fb871-da00-45d1-9ac1-fe2684926aea" providerId="ADAL" clId="{742EF7F4-C767-4AF4-AF87-74704127F37D}" dt="2020-10-06T05:29:55.408" v="1893" actId="20577"/>
        <pc:sldMkLst>
          <pc:docMk/>
          <pc:sldMk cId="1305801096" sldId="511"/>
        </pc:sldMkLst>
        <pc:spChg chg="add mod">
          <ac:chgData name="Clare Robbins" userId="0d5fb871-da00-45d1-9ac1-fe2684926aea" providerId="ADAL" clId="{742EF7F4-C767-4AF4-AF87-74704127F37D}" dt="2020-10-06T05:29:55.408" v="1893" actId="20577"/>
          <ac:spMkLst>
            <pc:docMk/>
            <pc:sldMk cId="1305801096" sldId="511"/>
            <ac:spMk id="2" creationId="{76C6765B-47D5-4645-BBBB-D8CBAF4F5560}"/>
          </ac:spMkLst>
        </pc:spChg>
        <pc:spChg chg="add mod">
          <ac:chgData name="Clare Robbins" userId="0d5fb871-da00-45d1-9ac1-fe2684926aea" providerId="ADAL" clId="{742EF7F4-C767-4AF4-AF87-74704127F37D}" dt="2020-09-21T05:39:57.411" v="347" actId="1076"/>
          <ac:spMkLst>
            <pc:docMk/>
            <pc:sldMk cId="1305801096" sldId="511"/>
            <ac:spMk id="3" creationId="{5D19395D-7B76-45DC-9CE5-15545B5B681E}"/>
          </ac:spMkLst>
        </pc:spChg>
        <pc:spChg chg="add del">
          <ac:chgData name="Clare Robbins" userId="0d5fb871-da00-45d1-9ac1-fe2684926aea" providerId="ADAL" clId="{742EF7F4-C767-4AF4-AF87-74704127F37D}" dt="2020-09-21T01:44:43.049" v="277" actId="22"/>
          <ac:spMkLst>
            <pc:docMk/>
            <pc:sldMk cId="1305801096" sldId="511"/>
            <ac:spMk id="6" creationId="{442EE78B-EB3D-40D8-B8C2-65FCAB4EC061}"/>
          </ac:spMkLst>
        </pc:spChg>
      </pc:sldChg>
      <pc:sldChg chg="delCm">
        <pc:chgData name="Clare Robbins" userId="0d5fb871-da00-45d1-9ac1-fe2684926aea" providerId="ADAL" clId="{742EF7F4-C767-4AF4-AF87-74704127F37D}" dt="2020-09-21T05:40:17.431" v="351" actId="1592"/>
        <pc:sldMkLst>
          <pc:docMk/>
          <pc:sldMk cId="3340892173" sldId="512"/>
        </pc:sldMkLst>
      </pc:sldChg>
      <pc:sldChg chg="mod ord modShow delCm">
        <pc:chgData name="Clare Robbins" userId="0d5fb871-da00-45d1-9ac1-fe2684926aea" providerId="ADAL" clId="{742EF7F4-C767-4AF4-AF87-74704127F37D}" dt="2020-09-21T05:40:33.564" v="353" actId="1592"/>
        <pc:sldMkLst>
          <pc:docMk/>
          <pc:sldMk cId="3959463248" sldId="513"/>
        </pc:sldMkLst>
      </pc:sldChg>
      <pc:sldChg chg="modSp mod delCm">
        <pc:chgData name="Clare Robbins" userId="0d5fb871-da00-45d1-9ac1-fe2684926aea" providerId="ADAL" clId="{742EF7F4-C767-4AF4-AF87-74704127F37D}" dt="2020-09-22T03:26:30.562" v="1826" actId="20577"/>
        <pc:sldMkLst>
          <pc:docMk/>
          <pc:sldMk cId="514895189" sldId="516"/>
        </pc:sldMkLst>
        <pc:spChg chg="mod">
          <ac:chgData name="Clare Robbins" userId="0d5fb871-da00-45d1-9ac1-fe2684926aea" providerId="ADAL" clId="{742EF7F4-C767-4AF4-AF87-74704127F37D}" dt="2020-09-22T03:26:30.562" v="1826" actId="20577"/>
          <ac:spMkLst>
            <pc:docMk/>
            <pc:sldMk cId="514895189" sldId="516"/>
            <ac:spMk id="12" creationId="{FAB786AA-694C-42E7-811E-C9B93C75FF6C}"/>
          </ac:spMkLst>
        </pc:spChg>
      </pc:sldChg>
      <pc:sldChg chg="delSp add del mod">
        <pc:chgData name="Clare Robbins" userId="0d5fb871-da00-45d1-9ac1-fe2684926aea" providerId="ADAL" clId="{742EF7F4-C767-4AF4-AF87-74704127F37D}" dt="2020-09-21T01:47:28.319" v="290" actId="47"/>
        <pc:sldMkLst>
          <pc:docMk/>
          <pc:sldMk cId="1080883447" sldId="517"/>
        </pc:sldMkLst>
        <pc:picChg chg="del">
          <ac:chgData name="Clare Robbins" userId="0d5fb871-da00-45d1-9ac1-fe2684926aea" providerId="ADAL" clId="{742EF7F4-C767-4AF4-AF87-74704127F37D}" dt="2020-09-21T01:46:36.302" v="287" actId="478"/>
          <ac:picMkLst>
            <pc:docMk/>
            <pc:sldMk cId="1080883447" sldId="517"/>
            <ac:picMk id="15" creationId="{00000000-0000-0000-0000-000000000000}"/>
          </ac:picMkLst>
        </pc:picChg>
      </pc:sldChg>
      <pc:sldChg chg="addSp delSp new del mod">
        <pc:chgData name="Clare Robbins" userId="0d5fb871-da00-45d1-9ac1-fe2684926aea" providerId="ADAL" clId="{742EF7F4-C767-4AF4-AF87-74704127F37D}" dt="2020-09-21T01:45:21.361" v="282" actId="47"/>
        <pc:sldMkLst>
          <pc:docMk/>
          <pc:sldMk cId="3915488006" sldId="517"/>
        </pc:sldMkLst>
        <pc:spChg chg="add del">
          <ac:chgData name="Clare Robbins" userId="0d5fb871-da00-45d1-9ac1-fe2684926aea" providerId="ADAL" clId="{742EF7F4-C767-4AF4-AF87-74704127F37D}" dt="2020-09-21T01:44:55.758" v="280" actId="22"/>
          <ac:spMkLst>
            <pc:docMk/>
            <pc:sldMk cId="3915488006" sldId="517"/>
            <ac:spMk id="3" creationId="{4C55414E-18D9-48EE-A85C-C0C0927DB09D}"/>
          </ac:spMkLst>
        </pc:spChg>
      </pc:sldChg>
      <pc:sldChg chg="add">
        <pc:chgData name="Clare Robbins" userId="0d5fb871-da00-45d1-9ac1-fe2684926aea" providerId="ADAL" clId="{742EF7F4-C767-4AF4-AF87-74704127F37D}" dt="2020-09-21T01:46:40.524" v="288"/>
        <pc:sldMkLst>
          <pc:docMk/>
          <pc:sldMk cId="10559027" sldId="518"/>
        </pc:sldMkLst>
      </pc:sldChg>
      <pc:sldChg chg="del">
        <pc:chgData name="Clare Robbins" userId="0d5fb871-da00-45d1-9ac1-fe2684926aea" providerId="ADAL" clId="{742EF7F4-C767-4AF4-AF87-74704127F37D}" dt="2020-09-21T01:48:48.980" v="291" actId="47"/>
        <pc:sldMkLst>
          <pc:docMk/>
          <pc:sldMk cId="2643897571" sldId="519"/>
        </pc:sldMkLst>
      </pc:sldChg>
      <pc:sldChg chg="addSp delSp modSp new del mod ord setBg modNotesTx">
        <pc:chgData name="Clare Robbins" userId="0d5fb871-da00-45d1-9ac1-fe2684926aea" providerId="ADAL" clId="{742EF7F4-C767-4AF4-AF87-74704127F37D}" dt="2020-09-22T00:49:40.588" v="1815" actId="47"/>
        <pc:sldMkLst>
          <pc:docMk/>
          <pc:sldMk cId="1005376273" sldId="520"/>
        </pc:sldMkLst>
        <pc:spChg chg="del">
          <ac:chgData name="Clare Robbins" userId="0d5fb871-da00-45d1-9ac1-fe2684926aea" providerId="ADAL" clId="{742EF7F4-C767-4AF4-AF87-74704127F37D}" dt="2020-09-21T07:26:07.145" v="361" actId="26606"/>
          <ac:spMkLst>
            <pc:docMk/>
            <pc:sldMk cId="1005376273" sldId="520"/>
            <ac:spMk id="2" creationId="{F9E5DE87-C303-471F-931E-08B74BBB6DD3}"/>
          </ac:spMkLst>
        </pc:spChg>
        <pc:spChg chg="del">
          <ac:chgData name="Clare Robbins" userId="0d5fb871-da00-45d1-9ac1-fe2684926aea" providerId="ADAL" clId="{742EF7F4-C767-4AF4-AF87-74704127F37D}" dt="2020-09-21T07:19:17.441" v="357"/>
          <ac:spMkLst>
            <pc:docMk/>
            <pc:sldMk cId="1005376273" sldId="520"/>
            <ac:spMk id="3" creationId="{D1724DB7-4195-47E3-B3D9-972E2DCAB88E}"/>
          </ac:spMkLst>
        </pc:spChg>
        <pc:spChg chg="add">
          <ac:chgData name="Clare Robbins" userId="0d5fb871-da00-45d1-9ac1-fe2684926aea" providerId="ADAL" clId="{742EF7F4-C767-4AF4-AF87-74704127F37D}" dt="2020-09-21T07:26:07.145" v="361" actId="26606"/>
          <ac:spMkLst>
            <pc:docMk/>
            <pc:sldMk cId="1005376273" sldId="520"/>
            <ac:spMk id="9" creationId="{42A4FC2C-047E-45A5-965D-8E1E3BF09BC6}"/>
          </ac:spMkLst>
        </pc:spChg>
        <pc:picChg chg="add mod">
          <ac:chgData name="Clare Robbins" userId="0d5fb871-da00-45d1-9ac1-fe2684926aea" providerId="ADAL" clId="{742EF7F4-C767-4AF4-AF87-74704127F37D}" dt="2020-09-21T07:26:33.201" v="396" actId="27614"/>
          <ac:picMkLst>
            <pc:docMk/>
            <pc:sldMk cId="1005376273" sldId="520"/>
            <ac:picMk id="4" creationId="{D228E073-2F66-4E3F-B9BB-93C3BFFD5B21}"/>
          </ac:picMkLst>
        </pc:picChg>
      </pc:sldChg>
      <pc:sldChg chg="addSp modSp new mod modClrScheme modShow chgLayout">
        <pc:chgData name="Clare Robbins" userId="0d5fb871-da00-45d1-9ac1-fe2684926aea" providerId="ADAL" clId="{742EF7F4-C767-4AF4-AF87-74704127F37D}" dt="2020-09-21T07:29:16.657" v="529" actId="729"/>
        <pc:sldMkLst>
          <pc:docMk/>
          <pc:sldMk cId="504442821" sldId="521"/>
        </pc:sldMkLst>
        <pc:spChg chg="add mod">
          <ac:chgData name="Clare Robbins" userId="0d5fb871-da00-45d1-9ac1-fe2684926aea" providerId="ADAL" clId="{742EF7F4-C767-4AF4-AF87-74704127F37D}" dt="2020-09-21T07:28:58.990" v="518" actId="20577"/>
          <ac:spMkLst>
            <pc:docMk/>
            <pc:sldMk cId="504442821" sldId="521"/>
            <ac:spMk id="2" creationId="{96DA9EA4-DBA0-49D3-A632-AC7DFC1FB9AC}"/>
          </ac:spMkLst>
        </pc:spChg>
        <pc:spChg chg="add mod">
          <ac:chgData name="Clare Robbins" userId="0d5fb871-da00-45d1-9ac1-fe2684926aea" providerId="ADAL" clId="{742EF7F4-C767-4AF4-AF87-74704127F37D}" dt="2020-09-21T07:29:11.724" v="528" actId="404"/>
          <ac:spMkLst>
            <pc:docMk/>
            <pc:sldMk cId="504442821" sldId="521"/>
            <ac:spMk id="3" creationId="{BFE89F94-7C23-40C9-9B67-60AD7E1607F9}"/>
          </ac:spMkLst>
        </pc:spChg>
      </pc:sldChg>
      <pc:sldChg chg="addSp delSp new del mod modClrScheme chgLayout">
        <pc:chgData name="Clare Robbins" userId="0d5fb871-da00-45d1-9ac1-fe2684926aea" providerId="ADAL" clId="{742EF7F4-C767-4AF4-AF87-74704127F37D}" dt="2020-09-22T00:49:38.154" v="1814" actId="47"/>
        <pc:sldMkLst>
          <pc:docMk/>
          <pc:sldMk cId="1794636944" sldId="522"/>
        </pc:sldMkLst>
        <pc:spChg chg="del">
          <ac:chgData name="Clare Robbins" userId="0d5fb871-da00-45d1-9ac1-fe2684926aea" providerId="ADAL" clId="{742EF7F4-C767-4AF4-AF87-74704127F37D}" dt="2020-09-21T07:42:55.005" v="531" actId="700"/>
          <ac:spMkLst>
            <pc:docMk/>
            <pc:sldMk cId="1794636944" sldId="522"/>
            <ac:spMk id="2" creationId="{CE6772EF-1980-4103-B71A-F87B782843C6}"/>
          </ac:spMkLst>
        </pc:spChg>
        <pc:spChg chg="del">
          <ac:chgData name="Clare Robbins" userId="0d5fb871-da00-45d1-9ac1-fe2684926aea" providerId="ADAL" clId="{742EF7F4-C767-4AF4-AF87-74704127F37D}" dt="2020-09-21T07:42:55.005" v="531" actId="700"/>
          <ac:spMkLst>
            <pc:docMk/>
            <pc:sldMk cId="1794636944" sldId="522"/>
            <ac:spMk id="3" creationId="{4007462C-2DF9-4BBC-BA42-DFF697321978}"/>
          </ac:spMkLst>
        </pc:spChg>
        <pc:picChg chg="add">
          <ac:chgData name="Clare Robbins" userId="0d5fb871-da00-45d1-9ac1-fe2684926aea" providerId="ADAL" clId="{742EF7F4-C767-4AF4-AF87-74704127F37D}" dt="2020-09-21T07:42:57.097" v="532"/>
          <ac:picMkLst>
            <pc:docMk/>
            <pc:sldMk cId="1794636944" sldId="522"/>
            <ac:picMk id="4" creationId="{6D97604F-6B13-408F-B2B4-B9B29A3CF8C0}"/>
          </ac:picMkLst>
        </pc:picChg>
      </pc:sldChg>
      <pc:sldChg chg="addSp new modNotesTx">
        <pc:chgData name="Clare Robbins" userId="0d5fb871-da00-45d1-9ac1-fe2684926aea" providerId="ADAL" clId="{742EF7F4-C767-4AF4-AF87-74704127F37D}" dt="2020-09-22T04:37:06.557" v="1873" actId="404"/>
        <pc:sldMkLst>
          <pc:docMk/>
          <pc:sldMk cId="2981501210" sldId="522"/>
        </pc:sldMkLst>
        <pc:picChg chg="add">
          <ac:chgData name="Clare Robbins" userId="0d5fb871-da00-45d1-9ac1-fe2684926aea" providerId="ADAL" clId="{742EF7F4-C767-4AF4-AF87-74704127F37D}" dt="2020-09-22T00:50:40.071" v="1817"/>
          <ac:picMkLst>
            <pc:docMk/>
            <pc:sldMk cId="2981501210" sldId="522"/>
            <ac:picMk id="2" creationId="{606CE53B-4802-4836-A241-CE4AFB02B345}"/>
          </ac:picMkLst>
        </pc:picChg>
      </pc:sldChg>
      <pc:sldChg chg="modSp mod">
        <pc:chgData name="Clare Robbins" userId="0d5fb871-da00-45d1-9ac1-fe2684926aea" providerId="ADAL" clId="{742EF7F4-C767-4AF4-AF87-74704127F37D}" dt="2020-10-06T05:30:05.417" v="1895" actId="27636"/>
        <pc:sldMkLst>
          <pc:docMk/>
          <pc:sldMk cId="3669788142" sldId="524"/>
        </pc:sldMkLst>
        <pc:spChg chg="mod">
          <ac:chgData name="Clare Robbins" userId="0d5fb871-da00-45d1-9ac1-fe2684926aea" providerId="ADAL" clId="{742EF7F4-C767-4AF4-AF87-74704127F37D}" dt="2020-10-06T05:30:05.417" v="1895" actId="27636"/>
          <ac:spMkLst>
            <pc:docMk/>
            <pc:sldMk cId="3669788142" sldId="524"/>
            <ac:spMk id="11" creationId="{FFBC4C41-2A92-42CD-A964-1F7E1D92A6FA}"/>
          </ac:spMkLst>
        </pc:spChg>
      </pc:sldChg>
    </pc:docChg>
  </pc:docChgLst>
  <pc:docChgLst>
    <pc:chgData name="Clare Robbins" userId="0d5fb871-da00-45d1-9ac1-fe2684926aea" providerId="ADAL" clId="{DCA094EE-DC08-4832-AB2C-A63002E8E52A}"/>
    <pc:docChg chg="modSld">
      <pc:chgData name="Clare Robbins" userId="0d5fb871-da00-45d1-9ac1-fe2684926aea" providerId="ADAL" clId="{DCA094EE-DC08-4832-AB2C-A63002E8E52A}" dt="2020-06-04T05:10:20.551" v="0"/>
      <pc:docMkLst>
        <pc:docMk/>
      </pc:docMkLst>
      <pc:sldChg chg="delSp">
        <pc:chgData name="Clare Robbins" userId="0d5fb871-da00-45d1-9ac1-fe2684926aea" providerId="ADAL" clId="{DCA094EE-DC08-4832-AB2C-A63002E8E52A}" dt="2020-06-04T05:10:20.551" v="0"/>
        <pc:sldMkLst>
          <pc:docMk/>
          <pc:sldMk cId="2168764167" sldId="256"/>
        </pc:sldMkLst>
        <pc:spChg chg="del">
          <ac:chgData name="Clare Robbins" userId="0d5fb871-da00-45d1-9ac1-fe2684926aea" providerId="ADAL" clId="{DCA094EE-DC08-4832-AB2C-A63002E8E52A}" dt="2020-06-04T05:10:20.551" v="0"/>
          <ac:spMkLst>
            <pc:docMk/>
            <pc:sldMk cId="2168764167" sldId="256"/>
            <ac:spMk id="2" creationId="{00000000-0000-0000-0000-000000000000}"/>
          </ac:spMkLst>
        </pc:spChg>
        <pc:spChg chg="del">
          <ac:chgData name="Clare Robbins" userId="0d5fb871-da00-45d1-9ac1-fe2684926aea" providerId="ADAL" clId="{DCA094EE-DC08-4832-AB2C-A63002E8E52A}" dt="2020-06-04T05:10:20.551" v="0"/>
          <ac:spMkLst>
            <pc:docMk/>
            <pc:sldMk cId="2168764167" sldId="256"/>
            <ac:spMk id="3" creationId="{00000000-0000-0000-0000-000000000000}"/>
          </ac:spMkLst>
        </pc:spChg>
      </pc:sldChg>
    </pc:docChg>
  </pc:docChgLst>
  <pc:docChgLst>
    <pc:chgData name="Clare Robbins" userId="0d5fb871-da00-45d1-9ac1-fe2684926aea" providerId="ADAL" clId="{58F550E8-4C66-44BB-A29A-F3AD6884B487}"/>
    <pc:docChg chg="custSel modMainMaster">
      <pc:chgData name="Clare Robbins" userId="0d5fb871-da00-45d1-9ac1-fe2684926aea" providerId="ADAL" clId="{58F550E8-4C66-44BB-A29A-F3AD6884B487}" dt="2020-08-25T00:40:05.478" v="1" actId="478"/>
      <pc:docMkLst>
        <pc:docMk/>
      </pc:docMkLst>
      <pc:sldMasterChg chg="modSldLayout">
        <pc:chgData name="Clare Robbins" userId="0d5fb871-da00-45d1-9ac1-fe2684926aea" providerId="ADAL" clId="{58F550E8-4C66-44BB-A29A-F3AD6884B487}" dt="2020-08-25T00:40:05.478" v="1" actId="478"/>
        <pc:sldMasterMkLst>
          <pc:docMk/>
          <pc:sldMasterMk cId="1052737754" sldId="2147483664"/>
        </pc:sldMasterMkLst>
        <pc:sldLayoutChg chg="delSp">
          <pc:chgData name="Clare Robbins" userId="0d5fb871-da00-45d1-9ac1-fe2684926aea" providerId="ADAL" clId="{58F550E8-4C66-44BB-A29A-F3AD6884B487}" dt="2020-08-25T00:40:02.295" v="0" actId="478"/>
          <pc:sldLayoutMkLst>
            <pc:docMk/>
            <pc:sldMasterMk cId="1052737754" sldId="2147483664"/>
            <pc:sldLayoutMk cId="3011561146" sldId="2147483678"/>
          </pc:sldLayoutMkLst>
          <pc:picChg chg="del">
            <ac:chgData name="Clare Robbins" userId="0d5fb871-da00-45d1-9ac1-fe2684926aea" providerId="ADAL" clId="{58F550E8-4C66-44BB-A29A-F3AD6884B487}" dt="2020-08-25T00:40:02.295" v="0" actId="478"/>
            <ac:picMkLst>
              <pc:docMk/>
              <pc:sldMasterMk cId="1052737754" sldId="2147483664"/>
              <pc:sldLayoutMk cId="3011561146" sldId="2147483678"/>
              <ac:picMk id="5" creationId="{05FB9FC2-A365-457F-8ABD-2B7CCD8BD69A}"/>
            </ac:picMkLst>
          </pc:picChg>
        </pc:sldLayoutChg>
        <pc:sldLayoutChg chg="delSp">
          <pc:chgData name="Clare Robbins" userId="0d5fb871-da00-45d1-9ac1-fe2684926aea" providerId="ADAL" clId="{58F550E8-4C66-44BB-A29A-F3AD6884B487}" dt="2020-08-25T00:40:05.478" v="1" actId="478"/>
          <pc:sldLayoutMkLst>
            <pc:docMk/>
            <pc:sldMasterMk cId="1052737754" sldId="2147483664"/>
            <pc:sldLayoutMk cId="505149716" sldId="2147483679"/>
          </pc:sldLayoutMkLst>
          <pc:picChg chg="del">
            <ac:chgData name="Clare Robbins" userId="0d5fb871-da00-45d1-9ac1-fe2684926aea" providerId="ADAL" clId="{58F550E8-4C66-44BB-A29A-F3AD6884B487}" dt="2020-08-25T00:40:05.478" v="1" actId="478"/>
            <ac:picMkLst>
              <pc:docMk/>
              <pc:sldMasterMk cId="1052737754" sldId="2147483664"/>
              <pc:sldLayoutMk cId="505149716" sldId="2147483679"/>
              <ac:picMk id="5" creationId="{05FB9FC2-A365-457F-8ABD-2B7CCD8BD69A}"/>
            </ac:picMkLst>
          </pc:picChg>
        </pc:sldLayoutChg>
      </pc:sldMasterChg>
    </pc:docChg>
  </pc:docChgLst>
  <pc:docChgLst>
    <pc:chgData name="Ashleigh Kostecki" userId="2f724914-4dfe-4a32-9cd7-08e549a41558" providerId="ADAL" clId="{95323B16-C642-4C50-B5E1-840E2972E217}"/>
    <pc:docChg chg="custSel addSld delSld modSld sldOrd modMainMaster">
      <pc:chgData name="Ashleigh Kostecki" userId="2f724914-4dfe-4a32-9cd7-08e549a41558" providerId="ADAL" clId="{95323B16-C642-4C50-B5E1-840E2972E217}" dt="2020-07-23T06:11:04.896" v="41" actId="962"/>
      <pc:docMkLst>
        <pc:docMk/>
      </pc:docMkLst>
      <pc:sldChg chg="add">
        <pc:chgData name="Ashleigh Kostecki" userId="2f724914-4dfe-4a32-9cd7-08e549a41558" providerId="ADAL" clId="{95323B16-C642-4C50-B5E1-840E2972E217}" dt="2020-07-22T01:56:41.890" v="33"/>
        <pc:sldMkLst>
          <pc:docMk/>
          <pc:sldMk cId="2859462814" sldId="256"/>
        </pc:sldMkLst>
      </pc:sldChg>
      <pc:sldChg chg="add">
        <pc:chgData name="Ashleigh Kostecki" userId="2f724914-4dfe-4a32-9cd7-08e549a41558" providerId="ADAL" clId="{95323B16-C642-4C50-B5E1-840E2972E217}" dt="2020-07-22T01:56:45.857" v="34"/>
        <pc:sldMkLst>
          <pc:docMk/>
          <pc:sldMk cId="3614706564" sldId="257"/>
        </pc:sldMkLst>
      </pc:sldChg>
      <pc:sldChg chg="add ord">
        <pc:chgData name="Ashleigh Kostecki" userId="2f724914-4dfe-4a32-9cd7-08e549a41558" providerId="ADAL" clId="{95323B16-C642-4C50-B5E1-840E2972E217}" dt="2020-07-22T01:57:14.667" v="36"/>
        <pc:sldMkLst>
          <pc:docMk/>
          <pc:sldMk cId="2095507660" sldId="258"/>
        </pc:sldMkLst>
      </pc:sldChg>
      <pc:sldChg chg="add">
        <pc:chgData name="Ashleigh Kostecki" userId="2f724914-4dfe-4a32-9cd7-08e549a41558" providerId="ADAL" clId="{95323B16-C642-4C50-B5E1-840E2972E217}" dt="2020-07-22T01:57:23.310" v="37"/>
        <pc:sldMkLst>
          <pc:docMk/>
          <pc:sldMk cId="206419521" sldId="259"/>
        </pc:sldMkLst>
      </pc:sldChg>
      <pc:sldChg chg="del">
        <pc:chgData name="Ashleigh Kostecki" userId="2f724914-4dfe-4a32-9cd7-08e549a41558" providerId="ADAL" clId="{95323B16-C642-4C50-B5E1-840E2972E217}" dt="2020-07-22T01:56:39.763" v="32" actId="2696"/>
        <pc:sldMkLst>
          <pc:docMk/>
          <pc:sldMk cId="3744113626" sldId="259"/>
        </pc:sldMkLst>
      </pc:sldChg>
      <pc:sldChg chg="del">
        <pc:chgData name="Ashleigh Kostecki" userId="2f724914-4dfe-4a32-9cd7-08e549a41558" providerId="ADAL" clId="{95323B16-C642-4C50-B5E1-840E2972E217}" dt="2020-07-22T01:56:01.288" v="31" actId="2696"/>
        <pc:sldMkLst>
          <pc:docMk/>
          <pc:sldMk cId="1168422850" sldId="260"/>
        </pc:sldMkLst>
      </pc:sldChg>
      <pc:sldMasterChg chg="modSldLayout">
        <pc:chgData name="Ashleigh Kostecki" userId="2f724914-4dfe-4a32-9cd7-08e549a41558" providerId="ADAL" clId="{95323B16-C642-4C50-B5E1-840E2972E217}" dt="2020-07-23T06:11:04.896" v="41" actId="962"/>
        <pc:sldMasterMkLst>
          <pc:docMk/>
          <pc:sldMasterMk cId="1835071612" sldId="2147483657"/>
        </pc:sldMasterMkLst>
        <pc:sldLayoutChg chg="addSp delSp modSp">
          <pc:chgData name="Ashleigh Kostecki" userId="2f724914-4dfe-4a32-9cd7-08e549a41558" providerId="ADAL" clId="{95323B16-C642-4C50-B5E1-840E2972E217}" dt="2020-07-23T06:11:04.896" v="41" actId="962"/>
          <pc:sldLayoutMkLst>
            <pc:docMk/>
            <pc:sldMasterMk cId="1835071612" sldId="2147483657"/>
            <pc:sldLayoutMk cId="2180317702" sldId="2147483662"/>
          </pc:sldLayoutMkLst>
          <pc:picChg chg="add del mod">
            <ac:chgData name="Ashleigh Kostecki" userId="2f724914-4dfe-4a32-9cd7-08e549a41558" providerId="ADAL" clId="{95323B16-C642-4C50-B5E1-840E2972E217}" dt="2020-07-23T06:11:00.062" v="38" actId="478"/>
            <ac:picMkLst>
              <pc:docMk/>
              <pc:sldMasterMk cId="1835071612" sldId="2147483657"/>
              <pc:sldLayoutMk cId="2180317702" sldId="2147483662"/>
              <ac:picMk id="4" creationId="{942F972C-D2B2-499F-9C90-4FCCE81B91BE}"/>
            </ac:picMkLst>
          </pc:picChg>
          <pc:picChg chg="add mod">
            <ac:chgData name="Ashleigh Kostecki" userId="2f724914-4dfe-4a32-9cd7-08e549a41558" providerId="ADAL" clId="{95323B16-C642-4C50-B5E1-840E2972E217}" dt="2020-07-23T06:11:04.896" v="41" actId="962"/>
            <ac:picMkLst>
              <pc:docMk/>
              <pc:sldMasterMk cId="1835071612" sldId="2147483657"/>
              <pc:sldLayoutMk cId="2180317702" sldId="2147483662"/>
              <ac:picMk id="5" creationId="{C0798BB2-F8EF-4C76-8802-0D8C7326E55F}"/>
            </ac:picMkLst>
          </pc:picChg>
          <pc:picChg chg="del">
            <ac:chgData name="Ashleigh Kostecki" userId="2f724914-4dfe-4a32-9cd7-08e549a41558" providerId="ADAL" clId="{95323B16-C642-4C50-B5E1-840E2972E217}" dt="2020-07-22T01:54:55.698" v="25" actId="478"/>
            <ac:picMkLst>
              <pc:docMk/>
              <pc:sldMasterMk cId="1835071612" sldId="2147483657"/>
              <pc:sldLayoutMk cId="2180317702" sldId="2147483662"/>
              <ac:picMk id="11" creationId="{00000000-0000-0000-0000-000000000000}"/>
            </ac:picMkLst>
          </pc:picChg>
        </pc:sldLayoutChg>
      </pc:sldMasterChg>
      <pc:sldMasterChg chg="addSp delSp modSp delSldLayout modSldLayout">
        <pc:chgData name="Ashleigh Kostecki" userId="2f724914-4dfe-4a32-9cd7-08e549a41558" providerId="ADAL" clId="{95323B16-C642-4C50-B5E1-840E2972E217}" dt="2020-07-22T01:54:44.349" v="24"/>
        <pc:sldMasterMkLst>
          <pc:docMk/>
          <pc:sldMasterMk cId="4112046266" sldId="2147483680"/>
        </pc:sldMasterMkLst>
        <pc:spChg chg="add del mod">
          <ac:chgData name="Ashleigh Kostecki" userId="2f724914-4dfe-4a32-9cd7-08e549a41558" providerId="ADAL" clId="{95323B16-C642-4C50-B5E1-840E2972E217}" dt="2020-07-22T01:53:50.570" v="12" actId="478"/>
          <ac:spMkLst>
            <pc:docMk/>
            <pc:sldMasterMk cId="4112046266" sldId="2147483680"/>
            <ac:spMk id="2" creationId="{6561989F-5212-4DBF-9A44-58E3E9BDAEEF}"/>
          </ac:spMkLst>
        </pc:spChg>
        <pc:spChg chg="add del mod">
          <ac:chgData name="Ashleigh Kostecki" userId="2f724914-4dfe-4a32-9cd7-08e549a41558" providerId="ADAL" clId="{95323B16-C642-4C50-B5E1-840E2972E217}" dt="2020-07-22T01:53:49.449" v="11" actId="478"/>
          <ac:spMkLst>
            <pc:docMk/>
            <pc:sldMasterMk cId="4112046266" sldId="2147483680"/>
            <ac:spMk id="3" creationId="{60F1F357-9949-4CDF-A39E-46BE0998C304}"/>
          </ac:spMkLst>
        </pc:spChg>
        <pc:spChg chg="add del mod">
          <ac:chgData name="Ashleigh Kostecki" userId="2f724914-4dfe-4a32-9cd7-08e549a41558" providerId="ADAL" clId="{95323B16-C642-4C50-B5E1-840E2972E217}" dt="2020-07-22T01:53:51.701" v="13" actId="478"/>
          <ac:spMkLst>
            <pc:docMk/>
            <pc:sldMasterMk cId="4112046266" sldId="2147483680"/>
            <ac:spMk id="4" creationId="{3E029022-12D8-4496-A7ED-15278A45329E}"/>
          </ac:spMkLst>
        </pc:spChg>
        <pc:spChg chg="add del mod">
          <ac:chgData name="Ashleigh Kostecki" userId="2f724914-4dfe-4a32-9cd7-08e549a41558" providerId="ADAL" clId="{95323B16-C642-4C50-B5E1-840E2972E217}" dt="2020-07-22T01:53:52.931" v="14" actId="478"/>
          <ac:spMkLst>
            <pc:docMk/>
            <pc:sldMasterMk cId="4112046266" sldId="2147483680"/>
            <ac:spMk id="5" creationId="{E73B024B-54CC-4CFF-84C2-C199F2E2F928}"/>
          </ac:spMkLst>
        </pc:spChg>
        <pc:spChg chg="add del mod">
          <ac:chgData name="Ashleigh Kostecki" userId="2f724914-4dfe-4a32-9cd7-08e549a41558" providerId="ADAL" clId="{95323B16-C642-4C50-B5E1-840E2972E217}" dt="2020-07-22T01:53:53.782" v="15" actId="478"/>
          <ac:spMkLst>
            <pc:docMk/>
            <pc:sldMasterMk cId="4112046266" sldId="2147483680"/>
            <ac:spMk id="6" creationId="{2314B7B8-3BA1-4E2E-B08B-839420BD4FEC}"/>
          </ac:spMkLst>
        </pc:spChg>
        <pc:spChg chg="add">
          <ac:chgData name="Ashleigh Kostecki" userId="2f724914-4dfe-4a32-9cd7-08e549a41558" providerId="ADAL" clId="{95323B16-C642-4C50-B5E1-840E2972E217}" dt="2020-07-22T01:54:16.978" v="17"/>
          <ac:spMkLst>
            <pc:docMk/>
            <pc:sldMasterMk cId="4112046266" sldId="2147483680"/>
            <ac:spMk id="8" creationId="{37002116-2276-46D0-8365-3B83187213F4}"/>
          </ac:spMkLst>
        </pc:spChg>
        <pc:picChg chg="add">
          <ac:chgData name="Ashleigh Kostecki" userId="2f724914-4dfe-4a32-9cd7-08e549a41558" providerId="ADAL" clId="{95323B16-C642-4C50-B5E1-840E2972E217}" dt="2020-07-22T01:53:57.873" v="16"/>
          <ac:picMkLst>
            <pc:docMk/>
            <pc:sldMasterMk cId="4112046266" sldId="2147483680"/>
            <ac:picMk id="7" creationId="{1659E86F-4965-4160-9557-A3A8BBDE64AA}"/>
          </ac:picMkLst>
        </pc:picChg>
        <pc:picChg chg="add">
          <ac:chgData name="Ashleigh Kostecki" userId="2f724914-4dfe-4a32-9cd7-08e549a41558" providerId="ADAL" clId="{95323B16-C642-4C50-B5E1-840E2972E217}" dt="2020-07-22T01:54:21.222" v="18"/>
          <ac:picMkLst>
            <pc:docMk/>
            <pc:sldMasterMk cId="4112046266" sldId="2147483680"/>
            <ac:picMk id="9" creationId="{0FBF0EA7-6E85-4DDA-8E7F-287ADCA76474}"/>
          </ac:picMkLst>
        </pc:picChg>
        <pc:sldLayoutChg chg="addSp delSp">
          <pc:chgData name="Ashleigh Kostecki" userId="2f724914-4dfe-4a32-9cd7-08e549a41558" providerId="ADAL" clId="{95323B16-C642-4C50-B5E1-840E2972E217}" dt="2020-07-22T01:54:44.349" v="24"/>
          <pc:sldLayoutMkLst>
            <pc:docMk/>
            <pc:sldMasterMk cId="4112046266" sldId="2147483680"/>
            <pc:sldLayoutMk cId="2668643716" sldId="2147483681"/>
          </pc:sldLayoutMkLst>
          <pc:spChg chg="del">
            <ac:chgData name="Ashleigh Kostecki" userId="2f724914-4dfe-4a32-9cd7-08e549a41558" providerId="ADAL" clId="{95323B16-C642-4C50-B5E1-840E2972E217}" dt="2020-07-22T01:54:37.633" v="19" actId="478"/>
            <ac:spMkLst>
              <pc:docMk/>
              <pc:sldMasterMk cId="4112046266" sldId="2147483680"/>
              <pc:sldLayoutMk cId="2668643716" sldId="2147483681"/>
              <ac:spMk id="2" creationId="{7603C389-50F9-4F1C-846F-070236969F47}"/>
            </ac:spMkLst>
          </pc:spChg>
          <pc:spChg chg="del">
            <ac:chgData name="Ashleigh Kostecki" userId="2f724914-4dfe-4a32-9cd7-08e549a41558" providerId="ADAL" clId="{95323B16-C642-4C50-B5E1-840E2972E217}" dt="2020-07-22T01:54:39.001" v="20" actId="478"/>
            <ac:spMkLst>
              <pc:docMk/>
              <pc:sldMasterMk cId="4112046266" sldId="2147483680"/>
              <pc:sldLayoutMk cId="2668643716" sldId="2147483681"/>
              <ac:spMk id="3" creationId="{EE400041-E408-4F6E-9956-4A932F44CDE2}"/>
            </ac:spMkLst>
          </pc:spChg>
          <pc:spChg chg="del">
            <ac:chgData name="Ashleigh Kostecki" userId="2f724914-4dfe-4a32-9cd7-08e549a41558" providerId="ADAL" clId="{95323B16-C642-4C50-B5E1-840E2972E217}" dt="2020-07-22T01:54:39.850" v="21" actId="478"/>
            <ac:spMkLst>
              <pc:docMk/>
              <pc:sldMasterMk cId="4112046266" sldId="2147483680"/>
              <pc:sldLayoutMk cId="2668643716" sldId="2147483681"/>
              <ac:spMk id="4" creationId="{C0BF7709-C0ED-4F64-A1EB-2B8EC8CD490F}"/>
            </ac:spMkLst>
          </pc:spChg>
          <pc:spChg chg="del">
            <ac:chgData name="Ashleigh Kostecki" userId="2f724914-4dfe-4a32-9cd7-08e549a41558" providerId="ADAL" clId="{95323B16-C642-4C50-B5E1-840E2972E217}" dt="2020-07-22T01:54:42.042" v="22" actId="478"/>
            <ac:spMkLst>
              <pc:docMk/>
              <pc:sldMasterMk cId="4112046266" sldId="2147483680"/>
              <pc:sldLayoutMk cId="2668643716" sldId="2147483681"/>
              <ac:spMk id="5" creationId="{D2B2767D-F7A0-4D38-8EEE-8BA7D958E495}"/>
            </ac:spMkLst>
          </pc:spChg>
          <pc:spChg chg="del">
            <ac:chgData name="Ashleigh Kostecki" userId="2f724914-4dfe-4a32-9cd7-08e549a41558" providerId="ADAL" clId="{95323B16-C642-4C50-B5E1-840E2972E217}" dt="2020-07-22T01:54:42.826" v="23" actId="478"/>
            <ac:spMkLst>
              <pc:docMk/>
              <pc:sldMasterMk cId="4112046266" sldId="2147483680"/>
              <pc:sldLayoutMk cId="2668643716" sldId="2147483681"/>
              <ac:spMk id="6" creationId="{C2C3A4C0-ABFB-477F-88E8-41EC70D8502F}"/>
            </ac:spMkLst>
          </pc:spChg>
          <pc:spChg chg="add">
            <ac:chgData name="Ashleigh Kostecki" userId="2f724914-4dfe-4a32-9cd7-08e549a41558" providerId="ADAL" clId="{95323B16-C642-4C50-B5E1-840E2972E217}" dt="2020-07-22T01:54:44.349" v="24"/>
            <ac:spMkLst>
              <pc:docMk/>
              <pc:sldMasterMk cId="4112046266" sldId="2147483680"/>
              <pc:sldLayoutMk cId="2668643716" sldId="2147483681"/>
              <ac:spMk id="7" creationId="{F4AE2109-DAC7-4F85-84B0-F27C1E44755E}"/>
            </ac:spMkLst>
          </pc:spChg>
          <pc:spChg chg="add">
            <ac:chgData name="Ashleigh Kostecki" userId="2f724914-4dfe-4a32-9cd7-08e549a41558" providerId="ADAL" clId="{95323B16-C642-4C50-B5E1-840E2972E217}" dt="2020-07-22T01:54:44.349" v="24"/>
            <ac:spMkLst>
              <pc:docMk/>
              <pc:sldMasterMk cId="4112046266" sldId="2147483680"/>
              <pc:sldLayoutMk cId="2668643716" sldId="2147483681"/>
              <ac:spMk id="8" creationId="{91EE5AFD-E603-4EC9-B0A4-176B1E388BE3}"/>
            </ac:spMkLst>
          </pc:spChg>
        </pc:sldLayoutChg>
        <pc:sldLayoutChg chg="del">
          <pc:chgData name="Ashleigh Kostecki" userId="2f724914-4dfe-4a32-9cd7-08e549a41558" providerId="ADAL" clId="{95323B16-C642-4C50-B5E1-840E2972E217}" dt="2020-07-22T01:53:43.590" v="1" actId="2696"/>
          <pc:sldLayoutMkLst>
            <pc:docMk/>
            <pc:sldMasterMk cId="4112046266" sldId="2147483680"/>
            <pc:sldLayoutMk cId="2880830842" sldId="2147483682"/>
          </pc:sldLayoutMkLst>
        </pc:sldLayoutChg>
        <pc:sldLayoutChg chg="del">
          <pc:chgData name="Ashleigh Kostecki" userId="2f724914-4dfe-4a32-9cd7-08e549a41558" providerId="ADAL" clId="{95323B16-C642-4C50-B5E1-840E2972E217}" dt="2020-07-22T01:53:43.598" v="2" actId="2696"/>
          <pc:sldLayoutMkLst>
            <pc:docMk/>
            <pc:sldMasterMk cId="4112046266" sldId="2147483680"/>
            <pc:sldLayoutMk cId="3405766992" sldId="2147483683"/>
          </pc:sldLayoutMkLst>
        </pc:sldLayoutChg>
        <pc:sldLayoutChg chg="del">
          <pc:chgData name="Ashleigh Kostecki" userId="2f724914-4dfe-4a32-9cd7-08e549a41558" providerId="ADAL" clId="{95323B16-C642-4C50-B5E1-840E2972E217}" dt="2020-07-22T01:53:43.611" v="3" actId="2696"/>
          <pc:sldLayoutMkLst>
            <pc:docMk/>
            <pc:sldMasterMk cId="4112046266" sldId="2147483680"/>
            <pc:sldLayoutMk cId="3406329842" sldId="2147483684"/>
          </pc:sldLayoutMkLst>
        </pc:sldLayoutChg>
        <pc:sldLayoutChg chg="del">
          <pc:chgData name="Ashleigh Kostecki" userId="2f724914-4dfe-4a32-9cd7-08e549a41558" providerId="ADAL" clId="{95323B16-C642-4C50-B5E1-840E2972E217}" dt="2020-07-22T01:53:43.627" v="4" actId="2696"/>
          <pc:sldLayoutMkLst>
            <pc:docMk/>
            <pc:sldMasterMk cId="4112046266" sldId="2147483680"/>
            <pc:sldLayoutMk cId="2953803801" sldId="2147483685"/>
          </pc:sldLayoutMkLst>
        </pc:sldLayoutChg>
        <pc:sldLayoutChg chg="del">
          <pc:chgData name="Ashleigh Kostecki" userId="2f724914-4dfe-4a32-9cd7-08e549a41558" providerId="ADAL" clId="{95323B16-C642-4C50-B5E1-840E2972E217}" dt="2020-07-22T01:53:43.636" v="5" actId="2696"/>
          <pc:sldLayoutMkLst>
            <pc:docMk/>
            <pc:sldMasterMk cId="4112046266" sldId="2147483680"/>
            <pc:sldLayoutMk cId="798655490" sldId="2147483686"/>
          </pc:sldLayoutMkLst>
        </pc:sldLayoutChg>
        <pc:sldLayoutChg chg="del">
          <pc:chgData name="Ashleigh Kostecki" userId="2f724914-4dfe-4a32-9cd7-08e549a41558" providerId="ADAL" clId="{95323B16-C642-4C50-B5E1-840E2972E217}" dt="2020-07-22T01:53:43.641" v="6" actId="2696"/>
          <pc:sldLayoutMkLst>
            <pc:docMk/>
            <pc:sldMasterMk cId="4112046266" sldId="2147483680"/>
            <pc:sldLayoutMk cId="501058373" sldId="2147483687"/>
          </pc:sldLayoutMkLst>
        </pc:sldLayoutChg>
        <pc:sldLayoutChg chg="del">
          <pc:chgData name="Ashleigh Kostecki" userId="2f724914-4dfe-4a32-9cd7-08e549a41558" providerId="ADAL" clId="{95323B16-C642-4C50-B5E1-840E2972E217}" dt="2020-07-22T01:53:43.654" v="7" actId="2696"/>
          <pc:sldLayoutMkLst>
            <pc:docMk/>
            <pc:sldMasterMk cId="4112046266" sldId="2147483680"/>
            <pc:sldLayoutMk cId="3733548514" sldId="2147483688"/>
          </pc:sldLayoutMkLst>
        </pc:sldLayoutChg>
        <pc:sldLayoutChg chg="del">
          <pc:chgData name="Ashleigh Kostecki" userId="2f724914-4dfe-4a32-9cd7-08e549a41558" providerId="ADAL" clId="{95323B16-C642-4C50-B5E1-840E2972E217}" dt="2020-07-22T01:53:43.663" v="8" actId="2696"/>
          <pc:sldLayoutMkLst>
            <pc:docMk/>
            <pc:sldMasterMk cId="4112046266" sldId="2147483680"/>
            <pc:sldLayoutMk cId="3457095409" sldId="2147483689"/>
          </pc:sldLayoutMkLst>
        </pc:sldLayoutChg>
        <pc:sldLayoutChg chg="del">
          <pc:chgData name="Ashleigh Kostecki" userId="2f724914-4dfe-4a32-9cd7-08e549a41558" providerId="ADAL" clId="{95323B16-C642-4C50-B5E1-840E2972E217}" dt="2020-07-22T01:53:43.679" v="9" actId="2696"/>
          <pc:sldLayoutMkLst>
            <pc:docMk/>
            <pc:sldMasterMk cId="4112046266" sldId="2147483680"/>
            <pc:sldLayoutMk cId="1448237858" sldId="2147483690"/>
          </pc:sldLayoutMkLst>
        </pc:sldLayoutChg>
        <pc:sldLayoutChg chg="del">
          <pc:chgData name="Ashleigh Kostecki" userId="2f724914-4dfe-4a32-9cd7-08e549a41558" providerId="ADAL" clId="{95323B16-C642-4C50-B5E1-840E2972E217}" dt="2020-07-22T01:53:43.696" v="10" actId="2696"/>
          <pc:sldLayoutMkLst>
            <pc:docMk/>
            <pc:sldMasterMk cId="4112046266" sldId="2147483680"/>
            <pc:sldLayoutMk cId="2691203500" sldId="2147483691"/>
          </pc:sldLayoutMkLst>
        </pc:sldLayoutChg>
      </pc:sldMasterChg>
    </pc:docChg>
  </pc:docChgLst>
  <pc:docChgLst>
    <pc:chgData name="Clare Robbins" userId="S::crobbins@injurymatters.org.au::0d5fb871-da00-45d1-9ac1-fe2684926aea" providerId="AD" clId="Web-{4A0C08CB-C372-FBA5-94F4-D71F7CB36EC1}"/>
    <pc:docChg chg="modSld">
      <pc:chgData name="Clare Robbins" userId="S::crobbins@injurymatters.org.au::0d5fb871-da00-45d1-9ac1-fe2684926aea" providerId="AD" clId="Web-{4A0C08CB-C372-FBA5-94F4-D71F7CB36EC1}" dt="2020-09-16T02:51:24.226" v="38"/>
      <pc:docMkLst>
        <pc:docMk/>
      </pc:docMkLst>
      <pc:sldChg chg="modNotes">
        <pc:chgData name="Clare Robbins" userId="S::crobbins@injurymatters.org.au::0d5fb871-da00-45d1-9ac1-fe2684926aea" providerId="AD" clId="Web-{4A0C08CB-C372-FBA5-94F4-D71F7CB36EC1}" dt="2020-09-16T02:51:24.226" v="38"/>
        <pc:sldMkLst>
          <pc:docMk/>
          <pc:sldMk cId="3854118248" sldId="302"/>
        </pc:sldMkLst>
      </pc:sldChg>
    </pc:docChg>
  </pc:docChgLst>
  <pc:docChgLst>
    <pc:chgData name="Christine Smith" userId="37441414-b5ff-467e-8103-7743800ff80c" providerId="ADAL" clId="{6B6D1F48-30DA-48AC-BE86-1AD2BCE9FB70}"/>
    <pc:docChg chg="addSld modSld">
      <pc:chgData name="Christine Smith" userId="37441414-b5ff-467e-8103-7743800ff80c" providerId="ADAL" clId="{6B6D1F48-30DA-48AC-BE86-1AD2BCE9FB70}" dt="2020-07-27T02:16:22.232" v="0"/>
      <pc:docMkLst>
        <pc:docMk/>
      </pc:docMkLst>
      <pc:sldChg chg="add">
        <pc:chgData name="Christine Smith" userId="37441414-b5ff-467e-8103-7743800ff80c" providerId="ADAL" clId="{6B6D1F48-30DA-48AC-BE86-1AD2BCE9FB70}" dt="2020-07-27T02:16:22.232" v="0"/>
        <pc:sldMkLst>
          <pc:docMk/>
          <pc:sldMk cId="1819232331" sldId="260"/>
        </pc:sldMkLst>
      </pc:sldChg>
    </pc:docChg>
  </pc:docChgLst>
  <pc:docChgLst>
    <pc:chgData name="Eugene Wong" userId="e3b7e5ef-a475-45eb-9c03-0a55f174ccd1" providerId="ADAL" clId="{368DFA26-09EE-4470-B7D8-D11822B00DB5}"/>
    <pc:docChg chg="undo custSel addSld delSld modSld sldOrd">
      <pc:chgData name="Eugene Wong" userId="e3b7e5ef-a475-45eb-9c03-0a55f174ccd1" providerId="ADAL" clId="{368DFA26-09EE-4470-B7D8-D11822B00DB5}" dt="2020-09-22T03:42:27.100" v="1556" actId="20577"/>
      <pc:docMkLst>
        <pc:docMk/>
      </pc:docMkLst>
      <pc:sldChg chg="addSp modSp mod addCm">
        <pc:chgData name="Eugene Wong" userId="e3b7e5ef-a475-45eb-9c03-0a55f174ccd1" providerId="ADAL" clId="{368DFA26-09EE-4470-B7D8-D11822B00DB5}" dt="2020-09-22T03:42:27.100" v="1556" actId="20577"/>
        <pc:sldMkLst>
          <pc:docMk/>
          <pc:sldMk cId="3854118248" sldId="302"/>
        </pc:sldMkLst>
        <pc:spChg chg="mod">
          <ac:chgData name="Eugene Wong" userId="e3b7e5ef-a475-45eb-9c03-0a55f174ccd1" providerId="ADAL" clId="{368DFA26-09EE-4470-B7D8-D11822B00DB5}" dt="2020-09-22T03:42:27.100" v="1556" actId="20577"/>
          <ac:spMkLst>
            <pc:docMk/>
            <pc:sldMk cId="3854118248" sldId="302"/>
            <ac:spMk id="5" creationId="{2F74E923-D051-41E8-9072-13D5ACC7FACC}"/>
          </ac:spMkLst>
        </pc:spChg>
        <pc:picChg chg="add mod">
          <ac:chgData name="Eugene Wong" userId="e3b7e5ef-a475-45eb-9c03-0a55f174ccd1" providerId="ADAL" clId="{368DFA26-09EE-4470-B7D8-D11822B00DB5}" dt="2020-09-15T00:56:56.967" v="128" actId="1076"/>
          <ac:picMkLst>
            <pc:docMk/>
            <pc:sldMk cId="3854118248" sldId="302"/>
            <ac:picMk id="3" creationId="{4100D09D-0B85-4FD4-AAFC-D1945B889CE6}"/>
          </ac:picMkLst>
        </pc:picChg>
      </pc:sldChg>
      <pc:sldChg chg="addSp mod addCm">
        <pc:chgData name="Eugene Wong" userId="e3b7e5ef-a475-45eb-9c03-0a55f174ccd1" providerId="ADAL" clId="{368DFA26-09EE-4470-B7D8-D11822B00DB5}" dt="2020-09-14T03:26:31.990" v="2" actId="1589"/>
        <pc:sldMkLst>
          <pc:docMk/>
          <pc:sldMk cId="3181299015" sldId="303"/>
        </pc:sldMkLst>
        <pc:spChg chg="add">
          <ac:chgData name="Eugene Wong" userId="e3b7e5ef-a475-45eb-9c03-0a55f174ccd1" providerId="ADAL" clId="{368DFA26-09EE-4470-B7D8-D11822B00DB5}" dt="2020-09-14T03:24:36.529" v="1" actId="22"/>
          <ac:spMkLst>
            <pc:docMk/>
            <pc:sldMk cId="3181299015" sldId="303"/>
            <ac:spMk id="2" creationId="{ED6C7ED2-0A6E-4DA9-819B-A6209A015AB2}"/>
          </ac:spMkLst>
        </pc:spChg>
      </pc:sldChg>
      <pc:sldChg chg="delCm">
        <pc:chgData name="Eugene Wong" userId="e3b7e5ef-a475-45eb-9c03-0a55f174ccd1" providerId="ADAL" clId="{368DFA26-09EE-4470-B7D8-D11822B00DB5}" dt="2020-09-09T06:58:27.624" v="0" actId="1592"/>
        <pc:sldMkLst>
          <pc:docMk/>
          <pc:sldMk cId="3737280689" sldId="308"/>
        </pc:sldMkLst>
      </pc:sldChg>
      <pc:sldChg chg="mod ord modShow">
        <pc:chgData name="Eugene Wong" userId="e3b7e5ef-a475-45eb-9c03-0a55f174ccd1" providerId="ADAL" clId="{368DFA26-09EE-4470-B7D8-D11822B00DB5}" dt="2020-09-15T00:38:02.816" v="116" actId="729"/>
        <pc:sldMkLst>
          <pc:docMk/>
          <pc:sldMk cId="1025444544" sldId="472"/>
        </pc:sldMkLst>
      </pc:sldChg>
      <pc:sldChg chg="addSp modSp mod addCm">
        <pc:chgData name="Eugene Wong" userId="e3b7e5ef-a475-45eb-9c03-0a55f174ccd1" providerId="ADAL" clId="{368DFA26-09EE-4470-B7D8-D11822B00DB5}" dt="2020-09-15T00:57:30.896" v="130" actId="1589"/>
        <pc:sldMkLst>
          <pc:docMk/>
          <pc:sldMk cId="1928841750" sldId="481"/>
        </pc:sldMkLst>
        <pc:spChg chg="add mod">
          <ac:chgData name="Eugene Wong" userId="e3b7e5ef-a475-45eb-9c03-0a55f174ccd1" providerId="ADAL" clId="{368DFA26-09EE-4470-B7D8-D11822B00DB5}" dt="2020-09-15T00:30:31.726" v="7" actId="1076"/>
          <ac:spMkLst>
            <pc:docMk/>
            <pc:sldMk cId="1928841750" sldId="481"/>
            <ac:spMk id="2" creationId="{0878CADF-0A24-4602-90FB-DBB433A77ADF}"/>
          </ac:spMkLst>
        </pc:spChg>
      </pc:sldChg>
      <pc:sldChg chg="addSp modSp mod">
        <pc:chgData name="Eugene Wong" userId="e3b7e5ef-a475-45eb-9c03-0a55f174ccd1" providerId="ADAL" clId="{368DFA26-09EE-4470-B7D8-D11822B00DB5}" dt="2020-09-15T00:30:34.522" v="8" actId="1076"/>
        <pc:sldMkLst>
          <pc:docMk/>
          <pc:sldMk cId="1987648536" sldId="482"/>
        </pc:sldMkLst>
        <pc:spChg chg="add mod">
          <ac:chgData name="Eugene Wong" userId="e3b7e5ef-a475-45eb-9c03-0a55f174ccd1" providerId="ADAL" clId="{368DFA26-09EE-4470-B7D8-D11822B00DB5}" dt="2020-09-15T00:30:34.522" v="8" actId="1076"/>
          <ac:spMkLst>
            <pc:docMk/>
            <pc:sldMk cId="1987648536" sldId="482"/>
            <ac:spMk id="2" creationId="{B71251D5-2AB2-415D-AF97-A464622C497C}"/>
          </ac:spMkLst>
        </pc:spChg>
      </pc:sldChg>
      <pc:sldChg chg="addSp modSp mod delCm">
        <pc:chgData name="Eugene Wong" userId="e3b7e5ef-a475-45eb-9c03-0a55f174ccd1" providerId="ADAL" clId="{368DFA26-09EE-4470-B7D8-D11822B00DB5}" dt="2020-09-15T04:49:45.485" v="279" actId="1037"/>
        <pc:sldMkLst>
          <pc:docMk/>
          <pc:sldMk cId="944959798" sldId="489"/>
        </pc:sldMkLst>
        <pc:picChg chg="add mod">
          <ac:chgData name="Eugene Wong" userId="e3b7e5ef-a475-45eb-9c03-0a55f174ccd1" providerId="ADAL" clId="{368DFA26-09EE-4470-B7D8-D11822B00DB5}" dt="2020-09-15T04:49:28.868" v="270" actId="14100"/>
          <ac:picMkLst>
            <pc:docMk/>
            <pc:sldMk cId="944959798" sldId="489"/>
            <ac:picMk id="3" creationId="{996B065A-4038-4E20-9C94-AA65D02585D8}"/>
          </ac:picMkLst>
        </pc:picChg>
        <pc:picChg chg="add mod">
          <ac:chgData name="Eugene Wong" userId="e3b7e5ef-a475-45eb-9c03-0a55f174ccd1" providerId="ADAL" clId="{368DFA26-09EE-4470-B7D8-D11822B00DB5}" dt="2020-09-15T04:49:45.485" v="279" actId="1037"/>
          <ac:picMkLst>
            <pc:docMk/>
            <pc:sldMk cId="944959798" sldId="489"/>
            <ac:picMk id="7" creationId="{D909CAB0-50DC-4814-8141-6FEC178AC376}"/>
          </ac:picMkLst>
        </pc:picChg>
        <pc:picChg chg="add mod">
          <ac:chgData name="Eugene Wong" userId="e3b7e5ef-a475-45eb-9c03-0a55f174ccd1" providerId="ADAL" clId="{368DFA26-09EE-4470-B7D8-D11822B00DB5}" dt="2020-09-15T04:49:40.398" v="276" actId="1038"/>
          <ac:picMkLst>
            <pc:docMk/>
            <pc:sldMk cId="944959798" sldId="489"/>
            <ac:picMk id="9" creationId="{FA5AE095-5781-4A08-A9C3-7E35577F6A59}"/>
          </ac:picMkLst>
        </pc:picChg>
        <pc:picChg chg="add mod">
          <ac:chgData name="Eugene Wong" userId="e3b7e5ef-a475-45eb-9c03-0a55f174ccd1" providerId="ADAL" clId="{368DFA26-09EE-4470-B7D8-D11822B00DB5}" dt="2020-09-15T04:49:21.908" v="268" actId="14100"/>
          <ac:picMkLst>
            <pc:docMk/>
            <pc:sldMk cId="944959798" sldId="489"/>
            <ac:picMk id="11" creationId="{3C856B29-AE60-47E4-833F-74241BC57737}"/>
          </ac:picMkLst>
        </pc:picChg>
      </pc:sldChg>
      <pc:sldChg chg="modSp addCm">
        <pc:chgData name="Eugene Wong" userId="e3b7e5ef-a475-45eb-9c03-0a55f174ccd1" providerId="ADAL" clId="{368DFA26-09EE-4470-B7D8-D11822B00DB5}" dt="2020-09-15T01:00:52.748" v="241" actId="1589"/>
        <pc:sldMkLst>
          <pc:docMk/>
          <pc:sldMk cId="2349292600" sldId="491"/>
        </pc:sldMkLst>
        <pc:graphicFrameChg chg="mod">
          <ac:chgData name="Eugene Wong" userId="e3b7e5ef-a475-45eb-9c03-0a55f174ccd1" providerId="ADAL" clId="{368DFA26-09EE-4470-B7D8-D11822B00DB5}" dt="2020-09-15T01:00:37.700" v="240" actId="20577"/>
          <ac:graphicFrameMkLst>
            <pc:docMk/>
            <pc:sldMk cId="2349292600" sldId="491"/>
            <ac:graphicFrameMk id="5" creationId="{0CE38F72-0320-4454-BB1D-84094B6AF400}"/>
          </ac:graphicFrameMkLst>
        </pc:graphicFrameChg>
      </pc:sldChg>
      <pc:sldChg chg="modSp mod addCm">
        <pc:chgData name="Eugene Wong" userId="e3b7e5ef-a475-45eb-9c03-0a55f174ccd1" providerId="ADAL" clId="{368DFA26-09EE-4470-B7D8-D11822B00DB5}" dt="2020-09-15T01:01:20.967" v="242" actId="1589"/>
        <pc:sldMkLst>
          <pc:docMk/>
          <pc:sldMk cId="2501057822" sldId="493"/>
        </pc:sldMkLst>
        <pc:spChg chg="mod">
          <ac:chgData name="Eugene Wong" userId="e3b7e5ef-a475-45eb-9c03-0a55f174ccd1" providerId="ADAL" clId="{368DFA26-09EE-4470-B7D8-D11822B00DB5}" dt="2020-09-15T00:35:00.506" v="95" actId="6549"/>
          <ac:spMkLst>
            <pc:docMk/>
            <pc:sldMk cId="2501057822" sldId="493"/>
            <ac:spMk id="3" creationId="{487EE938-CAAE-4AB6-8F3B-45B9370C7279}"/>
          </ac:spMkLst>
        </pc:spChg>
      </pc:sldChg>
      <pc:sldChg chg="addCm">
        <pc:chgData name="Eugene Wong" userId="e3b7e5ef-a475-45eb-9c03-0a55f174ccd1" providerId="ADAL" clId="{368DFA26-09EE-4470-B7D8-D11822B00DB5}" dt="2020-09-15T01:02:21.926" v="243" actId="1589"/>
        <pc:sldMkLst>
          <pc:docMk/>
          <pc:sldMk cId="1305801096" sldId="511"/>
        </pc:sldMkLst>
      </pc:sldChg>
      <pc:sldChg chg="modSp mod ord modShow">
        <pc:chgData name="Eugene Wong" userId="e3b7e5ef-a475-45eb-9c03-0a55f174ccd1" providerId="ADAL" clId="{368DFA26-09EE-4470-B7D8-D11822B00DB5}" dt="2020-09-15T00:37:52.960" v="115"/>
        <pc:sldMkLst>
          <pc:docMk/>
          <pc:sldMk cId="3340892173" sldId="512"/>
        </pc:sldMkLst>
        <pc:spChg chg="mod">
          <ac:chgData name="Eugene Wong" userId="e3b7e5ef-a475-45eb-9c03-0a55f174ccd1" providerId="ADAL" clId="{368DFA26-09EE-4470-B7D8-D11822B00DB5}" dt="2020-09-15T00:35:25.532" v="106" actId="20577"/>
          <ac:spMkLst>
            <pc:docMk/>
            <pc:sldMk cId="3340892173" sldId="512"/>
            <ac:spMk id="7" creationId="{5D9F8E7C-32DC-46A9-9101-1B45898AD06A}"/>
          </ac:spMkLst>
        </pc:spChg>
      </pc:sldChg>
      <pc:sldChg chg="delSp modSp del mod">
        <pc:chgData name="Eugene Wong" userId="e3b7e5ef-a475-45eb-9c03-0a55f174ccd1" providerId="ADAL" clId="{368DFA26-09EE-4470-B7D8-D11822B00DB5}" dt="2020-09-21T01:48:32.899" v="285" actId="47"/>
        <pc:sldMkLst>
          <pc:docMk/>
          <pc:sldMk cId="10559027" sldId="518"/>
        </pc:sldMkLst>
        <pc:picChg chg="del mod">
          <ac:chgData name="Eugene Wong" userId="e3b7e5ef-a475-45eb-9c03-0a55f174ccd1" providerId="ADAL" clId="{368DFA26-09EE-4470-B7D8-D11822B00DB5}" dt="2020-09-21T01:48:26.879" v="284" actId="21"/>
          <ac:picMkLst>
            <pc:docMk/>
            <pc:sldMk cId="10559027" sldId="518"/>
            <ac:picMk id="15" creationId="{00000000-0000-0000-0000-000000000000}"/>
          </ac:picMkLst>
        </pc:picChg>
      </pc:sldChg>
      <pc:sldChg chg="addSp delSp modSp new mod">
        <pc:chgData name="Eugene Wong" userId="e3b7e5ef-a475-45eb-9c03-0a55f174ccd1" providerId="ADAL" clId="{368DFA26-09EE-4470-B7D8-D11822B00DB5}" dt="2020-09-21T02:05:09.416" v="1399" actId="20577"/>
        <pc:sldMkLst>
          <pc:docMk/>
          <pc:sldMk cId="2643897571" sldId="519"/>
        </pc:sldMkLst>
        <pc:spChg chg="add mod">
          <ac:chgData name="Eugene Wong" userId="e3b7e5ef-a475-45eb-9c03-0a55f174ccd1" providerId="ADAL" clId="{368DFA26-09EE-4470-B7D8-D11822B00DB5}" dt="2020-09-21T02:05:09.416" v="1399" actId="20577"/>
          <ac:spMkLst>
            <pc:docMk/>
            <pc:sldMk cId="2643897571" sldId="519"/>
            <ac:spMk id="2" creationId="{A3BD62C8-4FC7-4176-9874-2B1DEC86F30A}"/>
          </ac:spMkLst>
        </pc:spChg>
        <pc:spChg chg="add mod">
          <ac:chgData name="Eugene Wong" userId="e3b7e5ef-a475-45eb-9c03-0a55f174ccd1" providerId="ADAL" clId="{368DFA26-09EE-4470-B7D8-D11822B00DB5}" dt="2020-09-21T01:57:51.125" v="1058" actId="113"/>
          <ac:spMkLst>
            <pc:docMk/>
            <pc:sldMk cId="2643897571" sldId="519"/>
            <ac:spMk id="4" creationId="{E6C17E98-9F60-41E3-8CAA-8E7E7E136A20}"/>
          </ac:spMkLst>
        </pc:spChg>
        <pc:spChg chg="add mod">
          <ac:chgData name="Eugene Wong" userId="e3b7e5ef-a475-45eb-9c03-0a55f174ccd1" providerId="ADAL" clId="{368DFA26-09EE-4470-B7D8-D11822B00DB5}" dt="2020-09-21T01:57:45.599" v="1054" actId="113"/>
          <ac:spMkLst>
            <pc:docMk/>
            <pc:sldMk cId="2643897571" sldId="519"/>
            <ac:spMk id="6" creationId="{1417E8E7-77C9-48FB-8D58-8886CE657E66}"/>
          </ac:spMkLst>
        </pc:spChg>
        <pc:spChg chg="add mod">
          <ac:chgData name="Eugene Wong" userId="e3b7e5ef-a475-45eb-9c03-0a55f174ccd1" providerId="ADAL" clId="{368DFA26-09EE-4470-B7D8-D11822B00DB5}" dt="2020-09-21T01:58:12.884" v="1060" actId="1076"/>
          <ac:spMkLst>
            <pc:docMk/>
            <pc:sldMk cId="2643897571" sldId="519"/>
            <ac:spMk id="8" creationId="{DD34504C-B4DE-4F0E-88C4-CD3208C968C7}"/>
          </ac:spMkLst>
        </pc:spChg>
        <pc:spChg chg="add del">
          <ac:chgData name="Eugene Wong" userId="e3b7e5ef-a475-45eb-9c03-0a55f174ccd1" providerId="ADAL" clId="{368DFA26-09EE-4470-B7D8-D11822B00DB5}" dt="2020-09-21T01:53:19" v="986" actId="22"/>
          <ac:spMkLst>
            <pc:docMk/>
            <pc:sldMk cId="2643897571" sldId="519"/>
            <ac:spMk id="10" creationId="{384AABC8-2774-4366-9203-A071BDD5575C}"/>
          </ac:spMkLst>
        </pc:spChg>
        <pc:spChg chg="add mod">
          <ac:chgData name="Eugene Wong" userId="e3b7e5ef-a475-45eb-9c03-0a55f174ccd1" providerId="ADAL" clId="{368DFA26-09EE-4470-B7D8-D11822B00DB5}" dt="2020-09-21T02:00:47.861" v="1313" actId="14100"/>
          <ac:spMkLst>
            <pc:docMk/>
            <pc:sldMk cId="2643897571" sldId="519"/>
            <ac:spMk id="12" creationId="{49875489-FF8D-483E-AA26-31B2DB80805B}"/>
          </ac:spMkLst>
        </pc:spChg>
        <pc:spChg chg="add mod">
          <ac:chgData name="Eugene Wong" userId="e3b7e5ef-a475-45eb-9c03-0a55f174ccd1" providerId="ADAL" clId="{368DFA26-09EE-4470-B7D8-D11822B00DB5}" dt="2020-09-21T02:04:11.816" v="1398" actId="20577"/>
          <ac:spMkLst>
            <pc:docMk/>
            <pc:sldMk cId="2643897571" sldId="519"/>
            <ac:spMk id="14" creationId="{63207D51-48F3-4B0D-AB29-4BB9F81283F9}"/>
          </ac:spMkLst>
        </pc:spChg>
      </pc:sldChg>
      <pc:sldMasterChg chg="delSldLayout">
        <pc:chgData name="Eugene Wong" userId="e3b7e5ef-a475-45eb-9c03-0a55f174ccd1" providerId="ADAL" clId="{368DFA26-09EE-4470-B7D8-D11822B00DB5}" dt="2020-09-21T01:48:32.899" v="285" actId="47"/>
        <pc:sldMasterMkLst>
          <pc:docMk/>
          <pc:sldMasterMk cId="3927442851" sldId="2147483653"/>
        </pc:sldMasterMkLst>
        <pc:sldLayoutChg chg="del">
          <pc:chgData name="Eugene Wong" userId="e3b7e5ef-a475-45eb-9c03-0a55f174ccd1" providerId="ADAL" clId="{368DFA26-09EE-4470-B7D8-D11822B00DB5}" dt="2020-09-21T01:48:32.899" v="285" actId="47"/>
          <pc:sldLayoutMkLst>
            <pc:docMk/>
            <pc:sldMasterMk cId="3927442851" sldId="2147483653"/>
            <pc:sldLayoutMk cId="4170051670" sldId="2147483701"/>
          </pc:sldLayoutMkLst>
        </pc:sldLayoutChg>
      </pc:sldMasterChg>
    </pc:docChg>
  </pc:docChgLst>
  <pc:docChgLst>
    <pc:chgData name="Roisin Sweeney" userId="782b3c05-7437-4bea-8dc4-17ef4b2643a0" providerId="ADAL" clId="{AF02E538-2605-403E-A133-C888182E7E0A}"/>
    <pc:docChg chg="addSld delSld modSld">
      <pc:chgData name="Roisin Sweeney" userId="782b3c05-7437-4bea-8dc4-17ef4b2643a0" providerId="ADAL" clId="{AF02E538-2605-403E-A133-C888182E7E0A}" dt="2020-07-29T08:08:34.637" v="12" actId="2696"/>
      <pc:docMkLst>
        <pc:docMk/>
      </pc:docMkLst>
      <pc:sldChg chg="del">
        <pc:chgData name="Roisin Sweeney" userId="782b3c05-7437-4bea-8dc4-17ef4b2643a0" providerId="ADAL" clId="{AF02E538-2605-403E-A133-C888182E7E0A}" dt="2020-07-21T07:33:27.064" v="3" actId="2696"/>
        <pc:sldMkLst>
          <pc:docMk/>
          <pc:sldMk cId="2168764167" sldId="256"/>
        </pc:sldMkLst>
      </pc:sldChg>
      <pc:sldChg chg="del">
        <pc:chgData name="Roisin Sweeney" userId="782b3c05-7437-4bea-8dc4-17ef4b2643a0" providerId="ADAL" clId="{AF02E538-2605-403E-A133-C888182E7E0A}" dt="2020-07-21T07:33:23.228" v="1" actId="2696"/>
        <pc:sldMkLst>
          <pc:docMk/>
          <pc:sldMk cId="2141516906" sldId="257"/>
        </pc:sldMkLst>
      </pc:sldChg>
      <pc:sldChg chg="del">
        <pc:chgData name="Roisin Sweeney" userId="782b3c05-7437-4bea-8dc4-17ef4b2643a0" providerId="ADAL" clId="{AF02E538-2605-403E-A133-C888182E7E0A}" dt="2020-07-21T07:33:25.150" v="2" actId="2696"/>
        <pc:sldMkLst>
          <pc:docMk/>
          <pc:sldMk cId="1585921726" sldId="258"/>
        </pc:sldMkLst>
      </pc:sldChg>
      <pc:sldChg chg="add">
        <pc:chgData name="Roisin Sweeney" userId="782b3c05-7437-4bea-8dc4-17ef4b2643a0" providerId="ADAL" clId="{AF02E538-2605-403E-A133-C888182E7E0A}" dt="2020-07-21T07:33:19.350" v="0"/>
        <pc:sldMkLst>
          <pc:docMk/>
          <pc:sldMk cId="3744113626" sldId="259"/>
        </pc:sldMkLst>
      </pc:sldChg>
      <pc:sldChg chg="add">
        <pc:chgData name="Roisin Sweeney" userId="782b3c05-7437-4bea-8dc4-17ef4b2643a0" providerId="ADAL" clId="{AF02E538-2605-403E-A133-C888182E7E0A}" dt="2020-07-21T07:33:33.050" v="4"/>
        <pc:sldMkLst>
          <pc:docMk/>
          <pc:sldMk cId="1168422850" sldId="260"/>
        </pc:sldMkLst>
      </pc:sldChg>
      <pc:sldChg chg="add del">
        <pc:chgData name="Roisin Sweeney" userId="782b3c05-7437-4bea-8dc4-17ef4b2643a0" providerId="ADAL" clId="{AF02E538-2605-403E-A133-C888182E7E0A}" dt="2020-07-29T08:08:34.637" v="12" actId="2696"/>
        <pc:sldMkLst>
          <pc:docMk/>
          <pc:sldMk cId="1110234510" sldId="263"/>
        </pc:sldMkLst>
      </pc:sldChg>
      <pc:sldChg chg="add del">
        <pc:chgData name="Roisin Sweeney" userId="782b3c05-7437-4bea-8dc4-17ef4b2643a0" providerId="ADAL" clId="{AF02E538-2605-403E-A133-C888182E7E0A}" dt="2020-07-29T08:08:34.627" v="11" actId="2696"/>
        <pc:sldMkLst>
          <pc:docMk/>
          <pc:sldMk cId="503281424" sldId="264"/>
        </pc:sldMkLst>
      </pc:sldChg>
      <pc:sldChg chg="add del">
        <pc:chgData name="Roisin Sweeney" userId="782b3c05-7437-4bea-8dc4-17ef4b2643a0" providerId="ADAL" clId="{AF02E538-2605-403E-A133-C888182E7E0A}" dt="2020-07-29T08:08:34.627" v="10" actId="2696"/>
        <pc:sldMkLst>
          <pc:docMk/>
          <pc:sldMk cId="490456304" sldId="265"/>
        </pc:sldMkLst>
      </pc:sldChg>
      <pc:sldChg chg="add del">
        <pc:chgData name="Roisin Sweeney" userId="782b3c05-7437-4bea-8dc4-17ef4b2643a0" providerId="ADAL" clId="{AF02E538-2605-403E-A133-C888182E7E0A}" dt="2020-07-29T08:08:34.617" v="9" actId="2696"/>
        <pc:sldMkLst>
          <pc:docMk/>
          <pc:sldMk cId="1517120734" sldId="266"/>
        </pc:sldMkLst>
      </pc:sldChg>
    </pc:docChg>
  </pc:docChgLst>
  <pc:docChgLst>
    <pc:chgData name="Eugene Wong" userId="e3b7e5ef-a475-45eb-9c03-0a55f174ccd1" providerId="ADAL" clId="{95E4EB76-17EE-4B38-8E23-329652FC1139}"/>
    <pc:docChg chg="undo custSel mod addSld delSld modSld sldOrd">
      <pc:chgData name="Eugene Wong" userId="e3b7e5ef-a475-45eb-9c03-0a55f174ccd1" providerId="ADAL" clId="{95E4EB76-17EE-4B38-8E23-329652FC1139}" dt="2020-09-08T07:56:29.079" v="262"/>
      <pc:docMkLst>
        <pc:docMk/>
      </pc:docMkLst>
      <pc:sldChg chg="modSp mod modNotesTx">
        <pc:chgData name="Eugene Wong" userId="e3b7e5ef-a475-45eb-9c03-0a55f174ccd1" providerId="ADAL" clId="{95E4EB76-17EE-4B38-8E23-329652FC1139}" dt="2020-09-08T07:52:52.760" v="244"/>
        <pc:sldMkLst>
          <pc:docMk/>
          <pc:sldMk cId="2859462814" sldId="256"/>
        </pc:sldMkLst>
        <pc:spChg chg="mod">
          <ac:chgData name="Eugene Wong" userId="e3b7e5ef-a475-45eb-9c03-0a55f174ccd1" providerId="ADAL" clId="{95E4EB76-17EE-4B38-8E23-329652FC1139}" dt="2020-09-08T07:05:28.906" v="46" actId="20577"/>
          <ac:spMkLst>
            <pc:docMk/>
            <pc:sldMk cId="2859462814" sldId="256"/>
            <ac:spMk id="2" creationId="{44805EC1-A1BD-4686-A1D7-D6A20B8363BF}"/>
          </ac:spMkLst>
        </pc:spChg>
      </pc:sldChg>
      <pc:sldChg chg="delSp new mod modClrScheme chgLayout modNotesTx">
        <pc:chgData name="Eugene Wong" userId="e3b7e5ef-a475-45eb-9c03-0a55f174ccd1" providerId="ADAL" clId="{95E4EB76-17EE-4B38-8E23-329652FC1139}" dt="2020-09-08T07:53:01.355" v="245"/>
        <pc:sldMkLst>
          <pc:docMk/>
          <pc:sldMk cId="767133267" sldId="257"/>
        </pc:sldMkLst>
        <pc:spChg chg="del">
          <ac:chgData name="Eugene Wong" userId="e3b7e5ef-a475-45eb-9c03-0a55f174ccd1" providerId="ADAL" clId="{95E4EB76-17EE-4B38-8E23-329652FC1139}" dt="2020-09-08T07:05:54.754" v="48" actId="700"/>
          <ac:spMkLst>
            <pc:docMk/>
            <pc:sldMk cId="767133267" sldId="257"/>
            <ac:spMk id="2" creationId="{A45ACB4B-EDB4-4DB8-B05D-BEB5E9E88CA0}"/>
          </ac:spMkLst>
        </pc:spChg>
        <pc:spChg chg="del">
          <ac:chgData name="Eugene Wong" userId="e3b7e5ef-a475-45eb-9c03-0a55f174ccd1" providerId="ADAL" clId="{95E4EB76-17EE-4B38-8E23-329652FC1139}" dt="2020-09-08T07:05:54.754" v="48" actId="700"/>
          <ac:spMkLst>
            <pc:docMk/>
            <pc:sldMk cId="767133267" sldId="257"/>
            <ac:spMk id="3" creationId="{76B7A75D-EA99-49C2-BA1E-C0F0D31A46F2}"/>
          </ac:spMkLst>
        </pc:spChg>
      </pc:sldChg>
      <pc:sldChg chg="new mod modClrScheme chgLayout">
        <pc:chgData name="Eugene Wong" userId="e3b7e5ef-a475-45eb-9c03-0a55f174ccd1" providerId="ADAL" clId="{95E4EB76-17EE-4B38-8E23-329652FC1139}" dt="2020-09-08T07:07:17.488" v="53" actId="700"/>
        <pc:sldMkLst>
          <pc:docMk/>
          <pc:sldMk cId="3305721827" sldId="258"/>
        </pc:sldMkLst>
      </pc:sldChg>
      <pc:sldChg chg="new mod modClrScheme chgLayout">
        <pc:chgData name="Eugene Wong" userId="e3b7e5ef-a475-45eb-9c03-0a55f174ccd1" providerId="ADAL" clId="{95E4EB76-17EE-4B38-8E23-329652FC1139}" dt="2020-09-08T07:07:52.358" v="55" actId="700"/>
        <pc:sldMkLst>
          <pc:docMk/>
          <pc:sldMk cId="2347184630" sldId="259"/>
        </pc:sldMkLst>
      </pc:sldChg>
      <pc:sldChg chg="new del mod modClrScheme chgLayout">
        <pc:chgData name="Eugene Wong" userId="e3b7e5ef-a475-45eb-9c03-0a55f174ccd1" providerId="ADAL" clId="{95E4EB76-17EE-4B38-8E23-329652FC1139}" dt="2020-09-08T07:08:26.722" v="59" actId="47"/>
        <pc:sldMkLst>
          <pc:docMk/>
          <pc:sldMk cId="570681893" sldId="260"/>
        </pc:sldMkLst>
      </pc:sldChg>
      <pc:sldChg chg="add">
        <pc:chgData name="Eugene Wong" userId="e3b7e5ef-a475-45eb-9c03-0a55f174ccd1" providerId="ADAL" clId="{95E4EB76-17EE-4B38-8E23-329652FC1139}" dt="2020-09-08T07:08:23.656" v="58"/>
        <pc:sldMkLst>
          <pc:docMk/>
          <pc:sldMk cId="1340731599" sldId="301"/>
        </pc:sldMkLst>
      </pc:sldChg>
      <pc:sldChg chg="new del mod modClrScheme chgLayout">
        <pc:chgData name="Eugene Wong" userId="e3b7e5ef-a475-45eb-9c03-0a55f174ccd1" providerId="ADAL" clId="{95E4EB76-17EE-4B38-8E23-329652FC1139}" dt="2020-09-08T07:09:20.296" v="64" actId="47"/>
        <pc:sldMkLst>
          <pc:docMk/>
          <pc:sldMk cId="1816128396" sldId="302"/>
        </pc:sldMkLst>
      </pc:sldChg>
      <pc:sldChg chg="addSp delSp modSp new mod modClrScheme chgLayout modNotesTx">
        <pc:chgData name="Eugene Wong" userId="e3b7e5ef-a475-45eb-9c03-0a55f174ccd1" providerId="ADAL" clId="{95E4EB76-17EE-4B38-8E23-329652FC1139}" dt="2020-09-08T07:53:18.830" v="248"/>
        <pc:sldMkLst>
          <pc:docMk/>
          <pc:sldMk cId="3854118248" sldId="302"/>
        </pc:sldMkLst>
        <pc:spChg chg="add del">
          <ac:chgData name="Eugene Wong" userId="e3b7e5ef-a475-45eb-9c03-0a55f174ccd1" providerId="ADAL" clId="{95E4EB76-17EE-4B38-8E23-329652FC1139}" dt="2020-09-08T07:10:53.932" v="74" actId="22"/>
          <ac:spMkLst>
            <pc:docMk/>
            <pc:sldMk cId="3854118248" sldId="302"/>
            <ac:spMk id="3" creationId="{53C88CD0-09D9-40A4-9D72-430D4D1C9070}"/>
          </ac:spMkLst>
        </pc:spChg>
        <pc:spChg chg="add mod">
          <ac:chgData name="Eugene Wong" userId="e3b7e5ef-a475-45eb-9c03-0a55f174ccd1" providerId="ADAL" clId="{95E4EB76-17EE-4B38-8E23-329652FC1139}" dt="2020-09-08T07:11:13.119" v="75"/>
          <ac:spMkLst>
            <pc:docMk/>
            <pc:sldMk cId="3854118248" sldId="302"/>
            <ac:spMk id="4" creationId="{D6233671-13CB-4012-8784-63670176C964}"/>
          </ac:spMkLst>
        </pc:spChg>
        <pc:spChg chg="add mod">
          <ac:chgData name="Eugene Wong" userId="e3b7e5ef-a475-45eb-9c03-0a55f174ccd1" providerId="ADAL" clId="{95E4EB76-17EE-4B38-8E23-329652FC1139}" dt="2020-09-08T07:11:13.119" v="75"/>
          <ac:spMkLst>
            <pc:docMk/>
            <pc:sldMk cId="3854118248" sldId="302"/>
            <ac:spMk id="5" creationId="{2F74E923-D051-41E8-9072-13D5ACC7FACC}"/>
          </ac:spMkLst>
        </pc:spChg>
      </pc:sldChg>
      <pc:sldChg chg="new del mod modClrScheme chgLayout">
        <pc:chgData name="Eugene Wong" userId="e3b7e5ef-a475-45eb-9c03-0a55f174ccd1" providerId="ADAL" clId="{95E4EB76-17EE-4B38-8E23-329652FC1139}" dt="2020-09-08T07:09:28.044" v="65" actId="2696"/>
        <pc:sldMkLst>
          <pc:docMk/>
          <pc:sldMk cId="2303969963" sldId="303"/>
        </pc:sldMkLst>
      </pc:sldChg>
      <pc:sldChg chg="addSp delSp modSp new modNotesTx">
        <pc:chgData name="Eugene Wong" userId="e3b7e5ef-a475-45eb-9c03-0a55f174ccd1" providerId="ADAL" clId="{95E4EB76-17EE-4B38-8E23-329652FC1139}" dt="2020-09-08T07:53:39.791" v="249"/>
        <pc:sldMkLst>
          <pc:docMk/>
          <pc:sldMk cId="3181299015" sldId="303"/>
        </pc:sldMkLst>
        <pc:spChg chg="add del mod">
          <ac:chgData name="Eugene Wong" userId="e3b7e5ef-a475-45eb-9c03-0a55f174ccd1" providerId="ADAL" clId="{95E4EB76-17EE-4B38-8E23-329652FC1139}" dt="2020-09-08T07:28:01.419" v="107"/>
          <ac:spMkLst>
            <pc:docMk/>
            <pc:sldMk cId="3181299015" sldId="303"/>
            <ac:spMk id="2" creationId="{D9DF8E7C-68D6-4288-8F8B-5C83B11D6011}"/>
          </ac:spMkLst>
        </pc:spChg>
        <pc:spChg chg="add del mod">
          <ac:chgData name="Eugene Wong" userId="e3b7e5ef-a475-45eb-9c03-0a55f174ccd1" providerId="ADAL" clId="{95E4EB76-17EE-4B38-8E23-329652FC1139}" dt="2020-09-08T07:28:01.419" v="107"/>
          <ac:spMkLst>
            <pc:docMk/>
            <pc:sldMk cId="3181299015" sldId="303"/>
            <ac:spMk id="3" creationId="{C77A2053-C714-4342-AF06-649AEBCC28A0}"/>
          </ac:spMkLst>
        </pc:spChg>
        <pc:spChg chg="add del mod">
          <ac:chgData name="Eugene Wong" userId="e3b7e5ef-a475-45eb-9c03-0a55f174ccd1" providerId="ADAL" clId="{95E4EB76-17EE-4B38-8E23-329652FC1139}" dt="2020-09-08T07:28:01.419" v="107"/>
          <ac:spMkLst>
            <pc:docMk/>
            <pc:sldMk cId="3181299015" sldId="303"/>
            <ac:spMk id="6" creationId="{DC57E80C-5F25-4489-AA58-6544897F5676}"/>
          </ac:spMkLst>
        </pc:spChg>
        <pc:spChg chg="add mod">
          <ac:chgData name="Eugene Wong" userId="e3b7e5ef-a475-45eb-9c03-0a55f174ccd1" providerId="ADAL" clId="{95E4EB76-17EE-4B38-8E23-329652FC1139}" dt="2020-09-08T07:28:03.854" v="108"/>
          <ac:spMkLst>
            <pc:docMk/>
            <pc:sldMk cId="3181299015" sldId="303"/>
            <ac:spMk id="7" creationId="{BF64C473-E0AA-488E-B14E-8BA85D0F8F9F}"/>
          </ac:spMkLst>
        </pc:spChg>
        <pc:spChg chg="add mod">
          <ac:chgData name="Eugene Wong" userId="e3b7e5ef-a475-45eb-9c03-0a55f174ccd1" providerId="ADAL" clId="{95E4EB76-17EE-4B38-8E23-329652FC1139}" dt="2020-09-08T07:28:03.854" v="108"/>
          <ac:spMkLst>
            <pc:docMk/>
            <pc:sldMk cId="3181299015" sldId="303"/>
            <ac:spMk id="8" creationId="{504C6A06-59CC-4732-91ED-4621B9E604A2}"/>
          </ac:spMkLst>
        </pc:spChg>
        <pc:spChg chg="add mod">
          <ac:chgData name="Eugene Wong" userId="e3b7e5ef-a475-45eb-9c03-0a55f174ccd1" providerId="ADAL" clId="{95E4EB76-17EE-4B38-8E23-329652FC1139}" dt="2020-09-08T07:28:03.854" v="108"/>
          <ac:spMkLst>
            <pc:docMk/>
            <pc:sldMk cId="3181299015" sldId="303"/>
            <ac:spMk id="11" creationId="{256843C3-0EF9-44DF-83A9-FA05E9E13FBE}"/>
          </ac:spMkLst>
        </pc:spChg>
        <pc:picChg chg="add del mod">
          <ac:chgData name="Eugene Wong" userId="e3b7e5ef-a475-45eb-9c03-0a55f174ccd1" providerId="ADAL" clId="{95E4EB76-17EE-4B38-8E23-329652FC1139}" dt="2020-09-08T07:28:01.419" v="107"/>
          <ac:picMkLst>
            <pc:docMk/>
            <pc:sldMk cId="3181299015" sldId="303"/>
            <ac:picMk id="4" creationId="{37C5B6FE-0085-4467-B4DC-B0CF47B174E1}"/>
          </ac:picMkLst>
        </pc:picChg>
        <pc:picChg chg="add del mod">
          <ac:chgData name="Eugene Wong" userId="e3b7e5ef-a475-45eb-9c03-0a55f174ccd1" providerId="ADAL" clId="{95E4EB76-17EE-4B38-8E23-329652FC1139}" dt="2020-09-08T07:28:01.419" v="107"/>
          <ac:picMkLst>
            <pc:docMk/>
            <pc:sldMk cId="3181299015" sldId="303"/>
            <ac:picMk id="5" creationId="{21386C10-354C-4491-ABD9-3205043C622F}"/>
          </ac:picMkLst>
        </pc:picChg>
        <pc:picChg chg="add mod">
          <ac:chgData name="Eugene Wong" userId="e3b7e5ef-a475-45eb-9c03-0a55f174ccd1" providerId="ADAL" clId="{95E4EB76-17EE-4B38-8E23-329652FC1139}" dt="2020-09-08T07:28:03.854" v="108"/>
          <ac:picMkLst>
            <pc:docMk/>
            <pc:sldMk cId="3181299015" sldId="303"/>
            <ac:picMk id="9" creationId="{A4EA8D2E-9F39-4F1A-805F-5153A1016776}"/>
          </ac:picMkLst>
        </pc:picChg>
        <pc:picChg chg="add mod">
          <ac:chgData name="Eugene Wong" userId="e3b7e5ef-a475-45eb-9c03-0a55f174ccd1" providerId="ADAL" clId="{95E4EB76-17EE-4B38-8E23-329652FC1139}" dt="2020-09-08T07:28:03.854" v="108"/>
          <ac:picMkLst>
            <pc:docMk/>
            <pc:sldMk cId="3181299015" sldId="303"/>
            <ac:picMk id="10" creationId="{4FE3E858-8D5F-4A01-8229-977771C248E7}"/>
          </ac:picMkLst>
        </pc:picChg>
      </pc:sldChg>
      <pc:sldChg chg="addSp delSp modSp add mod setBg modClrScheme delDesignElem chgLayout">
        <pc:chgData name="Eugene Wong" userId="e3b7e5ef-a475-45eb-9c03-0a55f174ccd1" providerId="ADAL" clId="{95E4EB76-17EE-4B38-8E23-329652FC1139}" dt="2020-09-08T07:38:19.606" v="173" actId="478"/>
        <pc:sldMkLst>
          <pc:docMk/>
          <pc:sldMk cId="3737280689" sldId="308"/>
        </pc:sldMkLst>
        <pc:spChg chg="mod ord">
          <ac:chgData name="Eugene Wong" userId="e3b7e5ef-a475-45eb-9c03-0a55f174ccd1" providerId="ADAL" clId="{95E4EB76-17EE-4B38-8E23-329652FC1139}" dt="2020-09-08T07:38:14.425" v="171" actId="700"/>
          <ac:spMkLst>
            <pc:docMk/>
            <pc:sldMk cId="3737280689" sldId="308"/>
            <ac:spMk id="3" creationId="{DA282FCC-42BA-4799-8CEF-A91FA19D3CDB}"/>
          </ac:spMkLst>
        </pc:spChg>
        <pc:spChg chg="add del">
          <ac:chgData name="Eugene Wong" userId="e3b7e5ef-a475-45eb-9c03-0a55f174ccd1" providerId="ADAL" clId="{95E4EB76-17EE-4B38-8E23-329652FC1139}" dt="2020-09-08T07:38:14.425" v="171" actId="700"/>
          <ac:spMkLst>
            <pc:docMk/>
            <pc:sldMk cId="3737280689" sldId="308"/>
            <ac:spMk id="24" creationId="{339C8D78-A644-462F-B674-F440635E5353}"/>
          </ac:spMkLst>
        </pc:spChg>
        <pc:spChg chg="add del">
          <ac:chgData name="Eugene Wong" userId="e3b7e5ef-a475-45eb-9c03-0a55f174ccd1" providerId="ADAL" clId="{95E4EB76-17EE-4B38-8E23-329652FC1139}" dt="2020-09-08T07:38:14.425" v="171" actId="700"/>
          <ac:spMkLst>
            <pc:docMk/>
            <pc:sldMk cId="3737280689" sldId="308"/>
            <ac:spMk id="26" creationId="{AFA67CD3-AB4E-4A7A-BEB8-53C445D8C44E}"/>
          </ac:spMkLst>
        </pc:spChg>
        <pc:spChg chg="del">
          <ac:chgData name="Eugene Wong" userId="e3b7e5ef-a475-45eb-9c03-0a55f174ccd1" providerId="ADAL" clId="{95E4EB76-17EE-4B38-8E23-329652FC1139}" dt="2020-09-08T07:37:44.936" v="165"/>
          <ac:spMkLst>
            <pc:docMk/>
            <pc:sldMk cId="3737280689" sldId="308"/>
            <ac:spMk id="28" creationId="{339C8D78-A644-462F-B674-F440635E5353}"/>
          </ac:spMkLst>
        </pc:spChg>
        <pc:spChg chg="del">
          <ac:chgData name="Eugene Wong" userId="e3b7e5ef-a475-45eb-9c03-0a55f174ccd1" providerId="ADAL" clId="{95E4EB76-17EE-4B38-8E23-329652FC1139}" dt="2020-09-08T07:37:44.936" v="165"/>
          <ac:spMkLst>
            <pc:docMk/>
            <pc:sldMk cId="3737280689" sldId="308"/>
            <ac:spMk id="29" creationId="{AFA67CD3-AB4E-4A7A-BEB8-53C445D8C44E}"/>
          </ac:spMkLst>
        </pc:spChg>
        <pc:picChg chg="del">
          <ac:chgData name="Eugene Wong" userId="e3b7e5ef-a475-45eb-9c03-0a55f174ccd1" providerId="ADAL" clId="{95E4EB76-17EE-4B38-8E23-329652FC1139}" dt="2020-09-08T07:38:16.707" v="172" actId="478"/>
          <ac:picMkLst>
            <pc:docMk/>
            <pc:sldMk cId="3737280689" sldId="308"/>
            <ac:picMk id="7" creationId="{43904DE6-E14A-4466-9804-279D97CAD338}"/>
          </ac:picMkLst>
        </pc:picChg>
        <pc:picChg chg="add del">
          <ac:chgData name="Eugene Wong" userId="e3b7e5ef-a475-45eb-9c03-0a55f174ccd1" providerId="ADAL" clId="{95E4EB76-17EE-4B38-8E23-329652FC1139}" dt="2020-09-08T07:38:19.606" v="173" actId="478"/>
          <ac:picMkLst>
            <pc:docMk/>
            <pc:sldMk cId="3737280689" sldId="308"/>
            <ac:picMk id="8" creationId="{9E579746-D3CA-432A-88B6-324E9A3F7E3C}"/>
          </ac:picMkLst>
        </pc:picChg>
        <pc:picChg chg="add del">
          <ac:chgData name="Eugene Wong" userId="e3b7e5ef-a475-45eb-9c03-0a55f174ccd1" providerId="ADAL" clId="{95E4EB76-17EE-4B38-8E23-329652FC1139}" dt="2020-09-08T07:38:14.425" v="171" actId="700"/>
          <ac:picMkLst>
            <pc:docMk/>
            <pc:sldMk cId="3737280689" sldId="308"/>
            <ac:picMk id="23" creationId="{07CF545F-9C2E-4446-97CD-AD92990C2B68}"/>
          </ac:picMkLst>
        </pc:picChg>
        <pc:picChg chg="del">
          <ac:chgData name="Eugene Wong" userId="e3b7e5ef-a475-45eb-9c03-0a55f174ccd1" providerId="ADAL" clId="{95E4EB76-17EE-4B38-8E23-329652FC1139}" dt="2020-09-08T07:37:44.936" v="165"/>
          <ac:picMkLst>
            <pc:docMk/>
            <pc:sldMk cId="3737280689" sldId="308"/>
            <ac:picMk id="30" creationId="{07CF545F-9C2E-4446-97CD-AD92990C2B68}"/>
          </ac:picMkLst>
        </pc:picChg>
      </pc:sldChg>
      <pc:sldChg chg="addSp delSp modSp add mod setBg modClrScheme delDesignElem chgLayout">
        <pc:chgData name="Eugene Wong" userId="e3b7e5ef-a475-45eb-9c03-0a55f174ccd1" providerId="ADAL" clId="{95E4EB76-17EE-4B38-8E23-329652FC1139}" dt="2020-09-08T07:51:50.914" v="239" actId="11529"/>
        <pc:sldMkLst>
          <pc:docMk/>
          <pc:sldMk cId="1025444544" sldId="472"/>
        </pc:sldMkLst>
        <pc:spChg chg="del">
          <ac:chgData name="Eugene Wong" userId="e3b7e5ef-a475-45eb-9c03-0a55f174ccd1" providerId="ADAL" clId="{95E4EB76-17EE-4B38-8E23-329652FC1139}" dt="2020-09-08T07:50:48.548" v="234" actId="478"/>
          <ac:spMkLst>
            <pc:docMk/>
            <pc:sldMk cId="1025444544" sldId="472"/>
            <ac:spMk id="2" creationId="{29BE0CF7-56F0-424F-A76A-2C4E5EAB27EF}"/>
          </ac:spMkLst>
        </pc:spChg>
        <pc:spChg chg="add del mod">
          <ac:chgData name="Eugene Wong" userId="e3b7e5ef-a475-45eb-9c03-0a55f174ccd1" providerId="ADAL" clId="{95E4EB76-17EE-4B38-8E23-329652FC1139}" dt="2020-09-08T07:51:03.114" v="235" actId="700"/>
          <ac:spMkLst>
            <pc:docMk/>
            <pc:sldMk cId="1025444544" sldId="472"/>
            <ac:spMk id="4" creationId="{84BAC69D-566B-4DF4-AB01-0B52A7C7B7AC}"/>
          </ac:spMkLst>
        </pc:spChg>
        <pc:spChg chg="add del mod">
          <ac:chgData name="Eugene Wong" userId="e3b7e5ef-a475-45eb-9c03-0a55f174ccd1" providerId="ADAL" clId="{95E4EB76-17EE-4B38-8E23-329652FC1139}" dt="2020-09-08T07:51:03.114" v="235" actId="700"/>
          <ac:spMkLst>
            <pc:docMk/>
            <pc:sldMk cId="1025444544" sldId="472"/>
            <ac:spMk id="7" creationId="{32B978CC-773F-404A-B72B-02FBC0CAD3E7}"/>
          </ac:spMkLst>
        </pc:spChg>
        <pc:spChg chg="add mod">
          <ac:chgData name="Eugene Wong" userId="e3b7e5ef-a475-45eb-9c03-0a55f174ccd1" providerId="ADAL" clId="{95E4EB76-17EE-4B38-8E23-329652FC1139}" dt="2020-09-08T07:51:50.914" v="239" actId="11529"/>
          <ac:spMkLst>
            <pc:docMk/>
            <pc:sldMk cId="1025444544" sldId="472"/>
            <ac:spMk id="8" creationId="{8271D222-635D-4336-815B-F81CDB6BA0A6}"/>
          </ac:spMkLst>
        </pc:spChg>
        <pc:spChg chg="del">
          <ac:chgData name="Eugene Wong" userId="e3b7e5ef-a475-45eb-9c03-0a55f174ccd1" providerId="ADAL" clId="{95E4EB76-17EE-4B38-8E23-329652FC1139}" dt="2020-09-08T07:50:01.701" v="231"/>
          <ac:spMkLst>
            <pc:docMk/>
            <pc:sldMk cId="1025444544" sldId="472"/>
            <ac:spMk id="9" creationId="{37E32B78-23DD-4E77-8B9C-7779E3BF20C2}"/>
          </ac:spMkLst>
        </pc:spChg>
        <pc:spChg chg="add del">
          <ac:chgData name="Eugene Wong" userId="e3b7e5ef-a475-45eb-9c03-0a55f174ccd1" providerId="ADAL" clId="{95E4EB76-17EE-4B38-8E23-329652FC1139}" dt="2020-09-08T07:51:03.114" v="235" actId="700"/>
          <ac:spMkLst>
            <pc:docMk/>
            <pc:sldMk cId="1025444544" sldId="472"/>
            <ac:spMk id="10" creationId="{37E32B78-23DD-4E77-8B9C-7779E3BF20C2}"/>
          </ac:spMkLst>
        </pc:spChg>
        <pc:spChg chg="add del mod">
          <ac:chgData name="Eugene Wong" userId="e3b7e5ef-a475-45eb-9c03-0a55f174ccd1" providerId="ADAL" clId="{95E4EB76-17EE-4B38-8E23-329652FC1139}" dt="2020-09-08T07:51:32.833" v="237"/>
          <ac:spMkLst>
            <pc:docMk/>
            <pc:sldMk cId="1025444544" sldId="472"/>
            <ac:spMk id="11" creationId="{7B446C53-0C17-49CD-B293-55499AEA4018}"/>
          </ac:spMkLst>
        </pc:spChg>
        <pc:spChg chg="add mod">
          <ac:chgData name="Eugene Wong" userId="e3b7e5ef-a475-45eb-9c03-0a55f174ccd1" providerId="ADAL" clId="{95E4EB76-17EE-4B38-8E23-329652FC1139}" dt="2020-09-08T07:51:34.414" v="238"/>
          <ac:spMkLst>
            <pc:docMk/>
            <pc:sldMk cId="1025444544" sldId="472"/>
            <ac:spMk id="13" creationId="{988A77B9-5CFF-44F3-BAD2-F453236BC641}"/>
          </ac:spMkLst>
        </pc:spChg>
        <pc:graphicFrameChg chg="del mod modGraphic">
          <ac:chgData name="Eugene Wong" userId="e3b7e5ef-a475-45eb-9c03-0a55f174ccd1" providerId="ADAL" clId="{95E4EB76-17EE-4B38-8E23-329652FC1139}" dt="2020-09-08T07:50:46.361" v="233" actId="478"/>
          <ac:graphicFrameMkLst>
            <pc:docMk/>
            <pc:sldMk cId="1025444544" sldId="472"/>
            <ac:graphicFrameMk id="5" creationId="{865E1100-83B9-4BBA-9080-0F13D8BD38DE}"/>
          </ac:graphicFrameMkLst>
        </pc:graphicFrameChg>
        <pc:graphicFrameChg chg="add del mod">
          <ac:chgData name="Eugene Wong" userId="e3b7e5ef-a475-45eb-9c03-0a55f174ccd1" providerId="ADAL" clId="{95E4EB76-17EE-4B38-8E23-329652FC1139}" dt="2020-09-08T07:51:32.833" v="237"/>
          <ac:graphicFrameMkLst>
            <pc:docMk/>
            <pc:sldMk cId="1025444544" sldId="472"/>
            <ac:graphicFrameMk id="12" creationId="{BF139083-8402-49A8-92BE-8CF5E7382985}"/>
          </ac:graphicFrameMkLst>
        </pc:graphicFrameChg>
        <pc:graphicFrameChg chg="add mod">
          <ac:chgData name="Eugene Wong" userId="e3b7e5ef-a475-45eb-9c03-0a55f174ccd1" providerId="ADAL" clId="{95E4EB76-17EE-4B38-8E23-329652FC1139}" dt="2020-09-08T07:51:34.414" v="238"/>
          <ac:graphicFrameMkLst>
            <pc:docMk/>
            <pc:sldMk cId="1025444544" sldId="472"/>
            <ac:graphicFrameMk id="14" creationId="{91FFD7B4-078E-417C-B6F6-082D44FC4436}"/>
          </ac:graphicFrameMkLst>
        </pc:graphicFrameChg>
      </pc:sldChg>
      <pc:sldChg chg="modSp add del mod modClrScheme chgLayout">
        <pc:chgData name="Eugene Wong" userId="e3b7e5ef-a475-45eb-9c03-0a55f174ccd1" providerId="ADAL" clId="{95E4EB76-17EE-4B38-8E23-329652FC1139}" dt="2020-09-08T07:27:45.164" v="105" actId="2696"/>
        <pc:sldMkLst>
          <pc:docMk/>
          <pc:sldMk cId="876751499" sldId="474"/>
        </pc:sldMkLst>
        <pc:spChg chg="mod ord">
          <ac:chgData name="Eugene Wong" userId="e3b7e5ef-a475-45eb-9c03-0a55f174ccd1" providerId="ADAL" clId="{95E4EB76-17EE-4B38-8E23-329652FC1139}" dt="2020-09-08T07:27:40.297" v="104" actId="700"/>
          <ac:spMkLst>
            <pc:docMk/>
            <pc:sldMk cId="876751499" sldId="474"/>
            <ac:spMk id="2" creationId="{9A974235-65EB-4AFE-8B45-B1DAE97E5FBF}"/>
          </ac:spMkLst>
        </pc:spChg>
        <pc:spChg chg="mod ord">
          <ac:chgData name="Eugene Wong" userId="e3b7e5ef-a475-45eb-9c03-0a55f174ccd1" providerId="ADAL" clId="{95E4EB76-17EE-4B38-8E23-329652FC1139}" dt="2020-09-08T07:27:40.297" v="104" actId="700"/>
          <ac:spMkLst>
            <pc:docMk/>
            <pc:sldMk cId="876751499" sldId="474"/>
            <ac:spMk id="3" creationId="{8FFF8F12-73E6-4E5E-9696-2A5EDD44F163}"/>
          </ac:spMkLst>
        </pc:spChg>
      </pc:sldChg>
      <pc:sldChg chg="addSp delSp modSp add del mod ord setBg modClrScheme delDesignElem chgLayout">
        <pc:chgData name="Eugene Wong" userId="e3b7e5ef-a475-45eb-9c03-0a55f174ccd1" providerId="ADAL" clId="{95E4EB76-17EE-4B38-8E23-329652FC1139}" dt="2020-09-08T07:25:27.137" v="101"/>
        <pc:sldMkLst>
          <pc:docMk/>
          <pc:sldMk cId="569099594" sldId="480"/>
        </pc:sldMkLst>
        <pc:spChg chg="del mod ord">
          <ac:chgData name="Eugene Wong" userId="e3b7e5ef-a475-45eb-9c03-0a55f174ccd1" providerId="ADAL" clId="{95E4EB76-17EE-4B38-8E23-329652FC1139}" dt="2020-09-08T07:15:04.022" v="95" actId="478"/>
          <ac:spMkLst>
            <pc:docMk/>
            <pc:sldMk cId="569099594" sldId="480"/>
            <ac:spMk id="2" creationId="{C3C32A00-1B7B-43B7-8ED5-35BCE50CDCCE}"/>
          </ac:spMkLst>
        </pc:spChg>
        <pc:spChg chg="del mod ord">
          <ac:chgData name="Eugene Wong" userId="e3b7e5ef-a475-45eb-9c03-0a55f174ccd1" providerId="ADAL" clId="{95E4EB76-17EE-4B38-8E23-329652FC1139}" dt="2020-09-08T07:15:02.797" v="94" actId="478"/>
          <ac:spMkLst>
            <pc:docMk/>
            <pc:sldMk cId="569099594" sldId="480"/>
            <ac:spMk id="3" creationId="{3044BDB2-D3B5-46A5-A12F-99CE6DE3F35F}"/>
          </ac:spMkLst>
        </pc:spChg>
        <pc:spChg chg="add del">
          <ac:chgData name="Eugene Wong" userId="e3b7e5ef-a475-45eb-9c03-0a55f174ccd1" providerId="ADAL" clId="{95E4EB76-17EE-4B38-8E23-329652FC1139}" dt="2020-09-08T07:13:56.031" v="90" actId="700"/>
          <ac:spMkLst>
            <pc:docMk/>
            <pc:sldMk cId="569099594" sldId="480"/>
            <ac:spMk id="10" creationId="{AFA67CD3-AB4E-4A7A-BEB8-53C445D8C44E}"/>
          </ac:spMkLst>
        </pc:spChg>
        <pc:spChg chg="add">
          <ac:chgData name="Eugene Wong" userId="e3b7e5ef-a475-45eb-9c03-0a55f174ccd1" providerId="ADAL" clId="{95E4EB76-17EE-4B38-8E23-329652FC1139}" dt="2020-09-08T07:14:49.125" v="93" actId="26606"/>
          <ac:spMkLst>
            <pc:docMk/>
            <pc:sldMk cId="569099594" sldId="480"/>
            <ac:spMk id="13" creationId="{AFA67CD3-AB4E-4A7A-BEB8-53C445D8C44E}"/>
          </ac:spMkLst>
        </pc:spChg>
        <pc:spChg chg="add del">
          <ac:chgData name="Eugene Wong" userId="e3b7e5ef-a475-45eb-9c03-0a55f174ccd1" providerId="ADAL" clId="{95E4EB76-17EE-4B38-8E23-329652FC1139}" dt="2020-09-08T07:13:56.031" v="90" actId="700"/>
          <ac:spMkLst>
            <pc:docMk/>
            <pc:sldMk cId="569099594" sldId="480"/>
            <ac:spMk id="14" creationId="{339C8D78-A644-462F-B674-F440635E5353}"/>
          </ac:spMkLst>
        </pc:spChg>
        <pc:spChg chg="add">
          <ac:chgData name="Eugene Wong" userId="e3b7e5ef-a475-45eb-9c03-0a55f174ccd1" providerId="ADAL" clId="{95E4EB76-17EE-4B38-8E23-329652FC1139}" dt="2020-09-08T07:14:49.125" v="93" actId="26606"/>
          <ac:spMkLst>
            <pc:docMk/>
            <pc:sldMk cId="569099594" sldId="480"/>
            <ac:spMk id="17" creationId="{339C8D78-A644-462F-B674-F440635E5353}"/>
          </ac:spMkLst>
        </pc:spChg>
        <pc:spChg chg="add del mod">
          <ac:chgData name="Eugene Wong" userId="e3b7e5ef-a475-45eb-9c03-0a55f174ccd1" providerId="ADAL" clId="{95E4EB76-17EE-4B38-8E23-329652FC1139}" dt="2020-09-08T07:25:02.592" v="98" actId="478"/>
          <ac:spMkLst>
            <pc:docMk/>
            <pc:sldMk cId="569099594" sldId="480"/>
            <ac:spMk id="18" creationId="{62E4EFFE-EF1C-4D96-8F14-5519F3C120A2}"/>
          </ac:spMkLst>
        </pc:spChg>
        <pc:spChg chg="add del mod">
          <ac:chgData name="Eugene Wong" userId="e3b7e5ef-a475-45eb-9c03-0a55f174ccd1" providerId="ADAL" clId="{95E4EB76-17EE-4B38-8E23-329652FC1139}" dt="2020-09-08T07:24:59.615" v="97" actId="478"/>
          <ac:spMkLst>
            <pc:docMk/>
            <pc:sldMk cId="569099594" sldId="480"/>
            <ac:spMk id="19" creationId="{D4CCDBCD-327A-45BD-8549-5159FD4B465B}"/>
          </ac:spMkLst>
        </pc:spChg>
        <pc:spChg chg="add mod">
          <ac:chgData name="Eugene Wong" userId="e3b7e5ef-a475-45eb-9c03-0a55f174ccd1" providerId="ADAL" clId="{95E4EB76-17EE-4B38-8E23-329652FC1139}" dt="2020-09-08T07:25:22.354" v="99"/>
          <ac:spMkLst>
            <pc:docMk/>
            <pc:sldMk cId="569099594" sldId="480"/>
            <ac:spMk id="20" creationId="{FB442B66-5116-46A0-AE88-587CC84196EB}"/>
          </ac:spMkLst>
        </pc:spChg>
        <pc:spChg chg="add mod">
          <ac:chgData name="Eugene Wong" userId="e3b7e5ef-a475-45eb-9c03-0a55f174ccd1" providerId="ADAL" clId="{95E4EB76-17EE-4B38-8E23-329652FC1139}" dt="2020-09-08T07:25:22.354" v="99"/>
          <ac:spMkLst>
            <pc:docMk/>
            <pc:sldMk cId="569099594" sldId="480"/>
            <ac:spMk id="21" creationId="{CD8F15A7-2806-4239-95DE-9B49772BC0F2}"/>
          </ac:spMkLst>
        </pc:spChg>
        <pc:picChg chg="mod">
          <ac:chgData name="Eugene Wong" userId="e3b7e5ef-a475-45eb-9c03-0a55f174ccd1" providerId="ADAL" clId="{95E4EB76-17EE-4B38-8E23-329652FC1139}" dt="2020-09-08T07:14:49.125" v="93" actId="26606"/>
          <ac:picMkLst>
            <pc:docMk/>
            <pc:sldMk cId="569099594" sldId="480"/>
            <ac:picMk id="8" creationId="{38888709-E420-4A3E-8650-947ECD0EEF5D}"/>
          </ac:picMkLst>
        </pc:picChg>
        <pc:picChg chg="add del">
          <ac:chgData name="Eugene Wong" userId="e3b7e5ef-a475-45eb-9c03-0a55f174ccd1" providerId="ADAL" clId="{95E4EB76-17EE-4B38-8E23-329652FC1139}" dt="2020-09-08T07:14:00.521" v="91" actId="478"/>
          <ac:picMkLst>
            <pc:docMk/>
            <pc:sldMk cId="569099594" sldId="480"/>
            <ac:picMk id="11" creationId="{D4CFF529-004D-44DF-A7A6-92ECCE67C885}"/>
          </ac:picMkLst>
        </pc:picChg>
        <pc:picChg chg="add del">
          <ac:chgData name="Eugene Wong" userId="e3b7e5ef-a475-45eb-9c03-0a55f174ccd1" providerId="ADAL" clId="{95E4EB76-17EE-4B38-8E23-329652FC1139}" dt="2020-09-08T07:13:56.031" v="90" actId="700"/>
          <ac:picMkLst>
            <pc:docMk/>
            <pc:sldMk cId="569099594" sldId="480"/>
            <ac:picMk id="12" creationId="{07CF545F-9C2E-4446-97CD-AD92990C2B68}"/>
          </ac:picMkLst>
        </pc:picChg>
        <pc:picChg chg="del">
          <ac:chgData name="Eugene Wong" userId="e3b7e5ef-a475-45eb-9c03-0a55f174ccd1" providerId="ADAL" clId="{95E4EB76-17EE-4B38-8E23-329652FC1139}" dt="2020-09-08T07:14:02.154" v="92" actId="478"/>
          <ac:picMkLst>
            <pc:docMk/>
            <pc:sldMk cId="569099594" sldId="480"/>
            <ac:picMk id="15" creationId="{65E581E9-833B-4976-8CE4-FC769DE12E9A}"/>
          </ac:picMkLst>
        </pc:picChg>
        <pc:picChg chg="add">
          <ac:chgData name="Eugene Wong" userId="e3b7e5ef-a475-45eb-9c03-0a55f174ccd1" providerId="ADAL" clId="{95E4EB76-17EE-4B38-8E23-329652FC1139}" dt="2020-09-08T07:14:49.125" v="93" actId="26606"/>
          <ac:picMkLst>
            <pc:docMk/>
            <pc:sldMk cId="569099594" sldId="480"/>
            <ac:picMk id="16" creationId="{07CF545F-9C2E-4446-97CD-AD92990C2B68}"/>
          </ac:picMkLst>
        </pc:picChg>
      </pc:sldChg>
      <pc:sldChg chg="addSp delSp modSp new modNotesTx">
        <pc:chgData name="Eugene Wong" userId="e3b7e5ef-a475-45eb-9c03-0a55f174ccd1" providerId="ADAL" clId="{95E4EB76-17EE-4B38-8E23-329652FC1139}" dt="2020-09-08T07:53:49.965" v="250"/>
        <pc:sldMkLst>
          <pc:docMk/>
          <pc:sldMk cId="1928841750" sldId="481"/>
        </pc:sldMkLst>
        <pc:spChg chg="add del mod">
          <ac:chgData name="Eugene Wong" userId="e3b7e5ef-a475-45eb-9c03-0a55f174ccd1" providerId="ADAL" clId="{95E4EB76-17EE-4B38-8E23-329652FC1139}" dt="2020-09-08T07:28:23.972" v="111"/>
          <ac:spMkLst>
            <pc:docMk/>
            <pc:sldMk cId="1928841750" sldId="481"/>
            <ac:spMk id="2" creationId="{C02DD986-AE6D-42B8-865E-B84902821044}"/>
          </ac:spMkLst>
        </pc:spChg>
        <pc:spChg chg="add del mod">
          <ac:chgData name="Eugene Wong" userId="e3b7e5ef-a475-45eb-9c03-0a55f174ccd1" providerId="ADAL" clId="{95E4EB76-17EE-4B38-8E23-329652FC1139}" dt="2020-09-08T07:28:23.972" v="111"/>
          <ac:spMkLst>
            <pc:docMk/>
            <pc:sldMk cId="1928841750" sldId="481"/>
            <ac:spMk id="4" creationId="{8C57A18F-9093-4D1D-8332-F91504BEB7FB}"/>
          </ac:spMkLst>
        </pc:spChg>
        <pc:spChg chg="add mod">
          <ac:chgData name="Eugene Wong" userId="e3b7e5ef-a475-45eb-9c03-0a55f174ccd1" providerId="ADAL" clId="{95E4EB76-17EE-4B38-8E23-329652FC1139}" dt="2020-09-08T07:28:26.549" v="112"/>
          <ac:spMkLst>
            <pc:docMk/>
            <pc:sldMk cId="1928841750" sldId="481"/>
            <ac:spMk id="5" creationId="{81983611-F307-4C1A-8E5C-6A0595CD7E9D}"/>
          </ac:spMkLst>
        </pc:spChg>
        <pc:spChg chg="add mod">
          <ac:chgData name="Eugene Wong" userId="e3b7e5ef-a475-45eb-9c03-0a55f174ccd1" providerId="ADAL" clId="{95E4EB76-17EE-4B38-8E23-329652FC1139}" dt="2020-09-08T07:28:26.549" v="112"/>
          <ac:spMkLst>
            <pc:docMk/>
            <pc:sldMk cId="1928841750" sldId="481"/>
            <ac:spMk id="7" creationId="{20610534-5123-42F0-BACF-BDCF190966D5}"/>
          </ac:spMkLst>
        </pc:spChg>
        <pc:picChg chg="add del mod">
          <ac:chgData name="Eugene Wong" userId="e3b7e5ef-a475-45eb-9c03-0a55f174ccd1" providerId="ADAL" clId="{95E4EB76-17EE-4B38-8E23-329652FC1139}" dt="2020-09-08T07:28:23.972" v="111"/>
          <ac:picMkLst>
            <pc:docMk/>
            <pc:sldMk cId="1928841750" sldId="481"/>
            <ac:picMk id="3" creationId="{FC5FCB7C-91EB-4884-A3F3-73EECEA148EF}"/>
          </ac:picMkLst>
        </pc:picChg>
        <pc:picChg chg="add mod">
          <ac:chgData name="Eugene Wong" userId="e3b7e5ef-a475-45eb-9c03-0a55f174ccd1" providerId="ADAL" clId="{95E4EB76-17EE-4B38-8E23-329652FC1139}" dt="2020-09-08T07:28:26.549" v="112"/>
          <ac:picMkLst>
            <pc:docMk/>
            <pc:sldMk cId="1928841750" sldId="481"/>
            <ac:picMk id="6" creationId="{98B5F00E-3019-4B21-8DC3-76EF950C0FD2}"/>
          </ac:picMkLst>
        </pc:picChg>
      </pc:sldChg>
      <pc:sldChg chg="addSp delSp modSp new modNotesTx">
        <pc:chgData name="Eugene Wong" userId="e3b7e5ef-a475-45eb-9c03-0a55f174ccd1" providerId="ADAL" clId="{95E4EB76-17EE-4B38-8E23-329652FC1139}" dt="2020-09-08T07:54:02.003" v="251"/>
        <pc:sldMkLst>
          <pc:docMk/>
          <pc:sldMk cId="1987648536" sldId="482"/>
        </pc:sldMkLst>
        <pc:spChg chg="add del mod">
          <ac:chgData name="Eugene Wong" userId="e3b7e5ef-a475-45eb-9c03-0a55f174ccd1" providerId="ADAL" clId="{95E4EB76-17EE-4B38-8E23-329652FC1139}" dt="2020-09-08T07:28:47.720" v="117"/>
          <ac:spMkLst>
            <pc:docMk/>
            <pc:sldMk cId="1987648536" sldId="482"/>
            <ac:spMk id="2" creationId="{7D67E926-2A40-4CD8-A999-8268D084EBAC}"/>
          </ac:spMkLst>
        </pc:spChg>
        <pc:spChg chg="add del mod">
          <ac:chgData name="Eugene Wong" userId="e3b7e5ef-a475-45eb-9c03-0a55f174ccd1" providerId="ADAL" clId="{95E4EB76-17EE-4B38-8E23-329652FC1139}" dt="2020-09-08T07:28:47.720" v="117"/>
          <ac:spMkLst>
            <pc:docMk/>
            <pc:sldMk cId="1987648536" sldId="482"/>
            <ac:spMk id="3" creationId="{E3481FD1-4969-452A-B02F-5C204589A1FB}"/>
          </ac:spMkLst>
        </pc:spChg>
        <pc:spChg chg="add mod">
          <ac:chgData name="Eugene Wong" userId="e3b7e5ef-a475-45eb-9c03-0a55f174ccd1" providerId="ADAL" clId="{95E4EB76-17EE-4B38-8E23-329652FC1139}" dt="2020-09-08T07:28:51.452" v="118"/>
          <ac:spMkLst>
            <pc:docMk/>
            <pc:sldMk cId="1987648536" sldId="482"/>
            <ac:spMk id="7" creationId="{D851E84E-C91F-4ED3-9832-6E577328EA04}"/>
          </ac:spMkLst>
        </pc:spChg>
        <pc:spChg chg="add mod">
          <ac:chgData name="Eugene Wong" userId="e3b7e5ef-a475-45eb-9c03-0a55f174ccd1" providerId="ADAL" clId="{95E4EB76-17EE-4B38-8E23-329652FC1139}" dt="2020-09-08T07:28:51.452" v="118"/>
          <ac:spMkLst>
            <pc:docMk/>
            <pc:sldMk cId="1987648536" sldId="482"/>
            <ac:spMk id="8" creationId="{993BBE4A-677D-4750-86EE-29010FD5D76B}"/>
          </ac:spMkLst>
        </pc:spChg>
        <pc:picChg chg="add del mod">
          <ac:chgData name="Eugene Wong" userId="e3b7e5ef-a475-45eb-9c03-0a55f174ccd1" providerId="ADAL" clId="{95E4EB76-17EE-4B38-8E23-329652FC1139}" dt="2020-09-08T07:28:47.720" v="117"/>
          <ac:picMkLst>
            <pc:docMk/>
            <pc:sldMk cId="1987648536" sldId="482"/>
            <ac:picMk id="4" creationId="{74D570C0-9A32-47F4-AC72-BA7F5EFF1454}"/>
          </ac:picMkLst>
        </pc:picChg>
        <pc:picChg chg="add del mod">
          <ac:chgData name="Eugene Wong" userId="e3b7e5ef-a475-45eb-9c03-0a55f174ccd1" providerId="ADAL" clId="{95E4EB76-17EE-4B38-8E23-329652FC1139}" dt="2020-09-08T07:28:47.720" v="117"/>
          <ac:picMkLst>
            <pc:docMk/>
            <pc:sldMk cId="1987648536" sldId="482"/>
            <ac:picMk id="5" creationId="{938164AA-A535-4989-AA89-E72FD03BAB75}"/>
          </ac:picMkLst>
        </pc:picChg>
        <pc:picChg chg="add del mod">
          <ac:chgData name="Eugene Wong" userId="e3b7e5ef-a475-45eb-9c03-0a55f174ccd1" providerId="ADAL" clId="{95E4EB76-17EE-4B38-8E23-329652FC1139}" dt="2020-09-08T07:28:47.720" v="117"/>
          <ac:picMkLst>
            <pc:docMk/>
            <pc:sldMk cId="1987648536" sldId="482"/>
            <ac:picMk id="6" creationId="{54E0614B-AA72-4E97-8323-BBBEB820D4CA}"/>
          </ac:picMkLst>
        </pc:picChg>
        <pc:picChg chg="add mod">
          <ac:chgData name="Eugene Wong" userId="e3b7e5ef-a475-45eb-9c03-0a55f174ccd1" providerId="ADAL" clId="{95E4EB76-17EE-4B38-8E23-329652FC1139}" dt="2020-09-08T07:28:51.452" v="118"/>
          <ac:picMkLst>
            <pc:docMk/>
            <pc:sldMk cId="1987648536" sldId="482"/>
            <ac:picMk id="9" creationId="{F0002EBA-2B46-46EA-A8E6-9FFA5D3E4748}"/>
          </ac:picMkLst>
        </pc:picChg>
        <pc:picChg chg="add mod">
          <ac:chgData name="Eugene Wong" userId="e3b7e5ef-a475-45eb-9c03-0a55f174ccd1" providerId="ADAL" clId="{95E4EB76-17EE-4B38-8E23-329652FC1139}" dt="2020-09-08T07:28:51.452" v="118"/>
          <ac:picMkLst>
            <pc:docMk/>
            <pc:sldMk cId="1987648536" sldId="482"/>
            <ac:picMk id="10" creationId="{97CE2A6B-2BDA-4D4D-A7FD-54ED323313B8}"/>
          </ac:picMkLst>
        </pc:picChg>
        <pc:picChg chg="add mod">
          <ac:chgData name="Eugene Wong" userId="e3b7e5ef-a475-45eb-9c03-0a55f174ccd1" providerId="ADAL" clId="{95E4EB76-17EE-4B38-8E23-329652FC1139}" dt="2020-09-08T07:28:51.452" v="118"/>
          <ac:picMkLst>
            <pc:docMk/>
            <pc:sldMk cId="1987648536" sldId="482"/>
            <ac:picMk id="11" creationId="{46F54794-653D-4ED8-BE1F-A0BB9A99571F}"/>
          </ac:picMkLst>
        </pc:picChg>
      </pc:sldChg>
      <pc:sldChg chg="addSp delSp modSp new mod modClrScheme chgLayout">
        <pc:chgData name="Eugene Wong" userId="e3b7e5ef-a475-45eb-9c03-0a55f174ccd1" providerId="ADAL" clId="{95E4EB76-17EE-4B38-8E23-329652FC1139}" dt="2020-09-08T07:29:36.357" v="125"/>
        <pc:sldMkLst>
          <pc:docMk/>
          <pc:sldMk cId="2861346946" sldId="483"/>
        </pc:sldMkLst>
        <pc:spChg chg="add del mod">
          <ac:chgData name="Eugene Wong" userId="e3b7e5ef-a475-45eb-9c03-0a55f174ccd1" providerId="ADAL" clId="{95E4EB76-17EE-4B38-8E23-329652FC1139}" dt="2020-09-08T07:29:09.350" v="120" actId="700"/>
          <ac:spMkLst>
            <pc:docMk/>
            <pc:sldMk cId="2861346946" sldId="483"/>
            <ac:spMk id="2" creationId="{21CE035D-EC61-4824-9252-210549127374}"/>
          </ac:spMkLst>
        </pc:spChg>
        <pc:spChg chg="add del mod">
          <ac:chgData name="Eugene Wong" userId="e3b7e5ef-a475-45eb-9c03-0a55f174ccd1" providerId="ADAL" clId="{95E4EB76-17EE-4B38-8E23-329652FC1139}" dt="2020-09-08T07:29:09.350" v="120" actId="700"/>
          <ac:spMkLst>
            <pc:docMk/>
            <pc:sldMk cId="2861346946" sldId="483"/>
            <ac:spMk id="3" creationId="{41B712EC-BB2D-4A89-A6C3-08F180D4F95B}"/>
          </ac:spMkLst>
        </pc:spChg>
        <pc:spChg chg="add del mod">
          <ac:chgData name="Eugene Wong" userId="e3b7e5ef-a475-45eb-9c03-0a55f174ccd1" providerId="ADAL" clId="{95E4EB76-17EE-4B38-8E23-329652FC1139}" dt="2020-09-08T07:29:23.342" v="122" actId="700"/>
          <ac:spMkLst>
            <pc:docMk/>
            <pc:sldMk cId="2861346946" sldId="483"/>
            <ac:spMk id="4" creationId="{3F32A96B-ADB7-4295-8826-C083A1437415}"/>
          </ac:spMkLst>
        </pc:spChg>
        <pc:spChg chg="add del mod">
          <ac:chgData name="Eugene Wong" userId="e3b7e5ef-a475-45eb-9c03-0a55f174ccd1" providerId="ADAL" clId="{95E4EB76-17EE-4B38-8E23-329652FC1139}" dt="2020-09-08T07:29:23.342" v="122" actId="700"/>
          <ac:spMkLst>
            <pc:docMk/>
            <pc:sldMk cId="2861346946" sldId="483"/>
            <ac:spMk id="5" creationId="{7415247A-AE9E-4FA0-BD35-75562DA7EF17}"/>
          </ac:spMkLst>
        </pc:spChg>
        <pc:spChg chg="add del mod">
          <ac:chgData name="Eugene Wong" userId="e3b7e5ef-a475-45eb-9c03-0a55f174ccd1" providerId="ADAL" clId="{95E4EB76-17EE-4B38-8E23-329652FC1139}" dt="2020-09-08T07:29:34.379" v="124"/>
          <ac:spMkLst>
            <pc:docMk/>
            <pc:sldMk cId="2861346946" sldId="483"/>
            <ac:spMk id="6" creationId="{C1B85BEF-3CB8-46B5-9760-598F0080FE17}"/>
          </ac:spMkLst>
        </pc:spChg>
        <pc:spChg chg="add mod">
          <ac:chgData name="Eugene Wong" userId="e3b7e5ef-a475-45eb-9c03-0a55f174ccd1" providerId="ADAL" clId="{95E4EB76-17EE-4B38-8E23-329652FC1139}" dt="2020-09-08T07:29:36.357" v="125"/>
          <ac:spMkLst>
            <pc:docMk/>
            <pc:sldMk cId="2861346946" sldId="483"/>
            <ac:spMk id="7" creationId="{9B413A02-BDD0-4836-BE1C-1F43FE573A55}"/>
          </ac:spMkLst>
        </pc:spChg>
      </pc:sldChg>
      <pc:sldChg chg="addSp modSp new modNotesTx">
        <pc:chgData name="Eugene Wong" userId="e3b7e5ef-a475-45eb-9c03-0a55f174ccd1" providerId="ADAL" clId="{95E4EB76-17EE-4B38-8E23-329652FC1139}" dt="2020-09-08T07:54:15.281" v="252"/>
        <pc:sldMkLst>
          <pc:docMk/>
          <pc:sldMk cId="1570272043" sldId="484"/>
        </pc:sldMkLst>
        <pc:spChg chg="add mod">
          <ac:chgData name="Eugene Wong" userId="e3b7e5ef-a475-45eb-9c03-0a55f174ccd1" providerId="ADAL" clId="{95E4EB76-17EE-4B38-8E23-329652FC1139}" dt="2020-09-08T07:30:11.508" v="126"/>
          <ac:spMkLst>
            <pc:docMk/>
            <pc:sldMk cId="1570272043" sldId="484"/>
            <ac:spMk id="2" creationId="{ADCD415A-3A69-42B9-8E49-1EC7683F1676}"/>
          </ac:spMkLst>
        </pc:spChg>
        <pc:spChg chg="add mod">
          <ac:chgData name="Eugene Wong" userId="e3b7e5ef-a475-45eb-9c03-0a55f174ccd1" providerId="ADAL" clId="{95E4EB76-17EE-4B38-8E23-329652FC1139}" dt="2020-09-08T07:30:11.508" v="126"/>
          <ac:spMkLst>
            <pc:docMk/>
            <pc:sldMk cId="1570272043" sldId="484"/>
            <ac:spMk id="3" creationId="{3CD7EB87-B256-459D-B3FF-2239211E33D0}"/>
          </ac:spMkLst>
        </pc:spChg>
        <pc:spChg chg="add mod">
          <ac:chgData name="Eugene Wong" userId="e3b7e5ef-a475-45eb-9c03-0a55f174ccd1" providerId="ADAL" clId="{95E4EB76-17EE-4B38-8E23-329652FC1139}" dt="2020-09-08T07:30:11.508" v="126"/>
          <ac:spMkLst>
            <pc:docMk/>
            <pc:sldMk cId="1570272043" sldId="484"/>
            <ac:spMk id="5" creationId="{AF96F3C5-4B18-4068-82BE-4E5F8F6231AB}"/>
          </ac:spMkLst>
        </pc:spChg>
        <pc:spChg chg="add mod">
          <ac:chgData name="Eugene Wong" userId="e3b7e5ef-a475-45eb-9c03-0a55f174ccd1" providerId="ADAL" clId="{95E4EB76-17EE-4B38-8E23-329652FC1139}" dt="2020-09-08T07:30:11.508" v="126"/>
          <ac:spMkLst>
            <pc:docMk/>
            <pc:sldMk cId="1570272043" sldId="484"/>
            <ac:spMk id="6" creationId="{5D204D5B-068A-4095-A0A9-919C1D2E5052}"/>
          </ac:spMkLst>
        </pc:spChg>
        <pc:spChg chg="add mod">
          <ac:chgData name="Eugene Wong" userId="e3b7e5ef-a475-45eb-9c03-0a55f174ccd1" providerId="ADAL" clId="{95E4EB76-17EE-4B38-8E23-329652FC1139}" dt="2020-09-08T07:30:11.508" v="126"/>
          <ac:spMkLst>
            <pc:docMk/>
            <pc:sldMk cId="1570272043" sldId="484"/>
            <ac:spMk id="7" creationId="{4DA80A34-9FA6-4BA1-8A01-C6B0847EAF6F}"/>
          </ac:spMkLst>
        </pc:spChg>
        <pc:picChg chg="add mod">
          <ac:chgData name="Eugene Wong" userId="e3b7e5ef-a475-45eb-9c03-0a55f174ccd1" providerId="ADAL" clId="{95E4EB76-17EE-4B38-8E23-329652FC1139}" dt="2020-09-08T07:30:11.508" v="126"/>
          <ac:picMkLst>
            <pc:docMk/>
            <pc:sldMk cId="1570272043" sldId="484"/>
            <ac:picMk id="4" creationId="{5C3AE057-3B6A-487F-83D7-7A59AA2C6590}"/>
          </ac:picMkLst>
        </pc:picChg>
      </pc:sldChg>
      <pc:sldChg chg="addSp delSp modSp new mod modNotesTx">
        <pc:chgData name="Eugene Wong" userId="e3b7e5ef-a475-45eb-9c03-0a55f174ccd1" providerId="ADAL" clId="{95E4EB76-17EE-4B38-8E23-329652FC1139}" dt="2020-09-08T07:54:26.173" v="253"/>
        <pc:sldMkLst>
          <pc:docMk/>
          <pc:sldMk cId="2368223416" sldId="485"/>
        </pc:sldMkLst>
        <pc:spChg chg="add mod">
          <ac:chgData name="Eugene Wong" userId="e3b7e5ef-a475-45eb-9c03-0a55f174ccd1" providerId="ADAL" clId="{95E4EB76-17EE-4B38-8E23-329652FC1139}" dt="2020-09-08T07:30:38.321" v="131"/>
          <ac:spMkLst>
            <pc:docMk/>
            <pc:sldMk cId="2368223416" sldId="485"/>
            <ac:spMk id="2" creationId="{607B9C3C-EAA3-48B2-8F66-CE7764818F9D}"/>
          </ac:spMkLst>
        </pc:spChg>
        <pc:grpChg chg="add mod">
          <ac:chgData name="Eugene Wong" userId="e3b7e5ef-a475-45eb-9c03-0a55f174ccd1" providerId="ADAL" clId="{95E4EB76-17EE-4B38-8E23-329652FC1139}" dt="2020-09-08T07:30:38.321" v="131"/>
          <ac:grpSpMkLst>
            <pc:docMk/>
            <pc:sldMk cId="2368223416" sldId="485"/>
            <ac:grpSpMk id="3" creationId="{2BC8AF57-B18F-4BFB-AB42-E5F7DBC2F331}"/>
          </ac:grpSpMkLst>
        </pc:grpChg>
        <pc:picChg chg="mod">
          <ac:chgData name="Eugene Wong" userId="e3b7e5ef-a475-45eb-9c03-0a55f174ccd1" providerId="ADAL" clId="{95E4EB76-17EE-4B38-8E23-329652FC1139}" dt="2020-09-08T07:30:38.321" v="131"/>
          <ac:picMkLst>
            <pc:docMk/>
            <pc:sldMk cId="2368223416" sldId="485"/>
            <ac:picMk id="4" creationId="{5B85A87B-E389-44B9-BE0B-F7D63F294F8F}"/>
          </ac:picMkLst>
        </pc:picChg>
        <pc:picChg chg="mod">
          <ac:chgData name="Eugene Wong" userId="e3b7e5ef-a475-45eb-9c03-0a55f174ccd1" providerId="ADAL" clId="{95E4EB76-17EE-4B38-8E23-329652FC1139}" dt="2020-09-08T07:30:38.321" v="131"/>
          <ac:picMkLst>
            <pc:docMk/>
            <pc:sldMk cId="2368223416" sldId="485"/>
            <ac:picMk id="5" creationId="{5F96BFD2-5F6A-407F-9E8D-2DF42BC8711C}"/>
          </ac:picMkLst>
        </pc:picChg>
        <pc:picChg chg="add del mod">
          <ac:chgData name="Eugene Wong" userId="e3b7e5ef-a475-45eb-9c03-0a55f174ccd1" providerId="ADAL" clId="{95E4EB76-17EE-4B38-8E23-329652FC1139}" dt="2020-09-08T07:30:41.376" v="132" actId="478"/>
          <ac:picMkLst>
            <pc:docMk/>
            <pc:sldMk cId="2368223416" sldId="485"/>
            <ac:picMk id="6" creationId="{1F28BD2C-A820-415D-AEB6-814840D322F7}"/>
          </ac:picMkLst>
        </pc:picChg>
      </pc:sldChg>
      <pc:sldChg chg="addSp modSp new del mod modClrScheme chgLayout">
        <pc:chgData name="Eugene Wong" userId="e3b7e5ef-a475-45eb-9c03-0a55f174ccd1" providerId="ADAL" clId="{95E4EB76-17EE-4B38-8E23-329652FC1139}" dt="2020-09-08T07:33:19.709" v="140" actId="2696"/>
        <pc:sldMkLst>
          <pc:docMk/>
          <pc:sldMk cId="306243616" sldId="486"/>
        </pc:sldMkLst>
        <pc:spChg chg="add mod">
          <ac:chgData name="Eugene Wong" userId="e3b7e5ef-a475-45eb-9c03-0a55f174ccd1" providerId="ADAL" clId="{95E4EB76-17EE-4B38-8E23-329652FC1139}" dt="2020-09-08T07:32:58.234" v="139" actId="700"/>
          <ac:spMkLst>
            <pc:docMk/>
            <pc:sldMk cId="306243616" sldId="486"/>
            <ac:spMk id="2" creationId="{7B606171-162C-44A5-8DB2-20ABC22F9DD7}"/>
          </ac:spMkLst>
        </pc:spChg>
        <pc:spChg chg="add mod">
          <ac:chgData name="Eugene Wong" userId="e3b7e5ef-a475-45eb-9c03-0a55f174ccd1" providerId="ADAL" clId="{95E4EB76-17EE-4B38-8E23-329652FC1139}" dt="2020-09-08T07:32:58.234" v="139" actId="700"/>
          <ac:spMkLst>
            <pc:docMk/>
            <pc:sldMk cId="306243616" sldId="486"/>
            <ac:spMk id="3" creationId="{4A9102F2-F2CE-41D1-8FF1-2E179639C64E}"/>
          </ac:spMkLst>
        </pc:spChg>
      </pc:sldChg>
      <pc:sldChg chg="addSp modSp new modNotesTx">
        <pc:chgData name="Eugene Wong" userId="e3b7e5ef-a475-45eb-9c03-0a55f174ccd1" providerId="ADAL" clId="{95E4EB76-17EE-4B38-8E23-329652FC1139}" dt="2020-09-08T07:54:45.374" v="254"/>
        <pc:sldMkLst>
          <pc:docMk/>
          <pc:sldMk cId="1404488646" sldId="487"/>
        </pc:sldMkLst>
        <pc:spChg chg="add mod">
          <ac:chgData name="Eugene Wong" userId="e3b7e5ef-a475-45eb-9c03-0a55f174ccd1" providerId="ADAL" clId="{95E4EB76-17EE-4B38-8E23-329652FC1139}" dt="2020-09-08T07:30:58.766" v="133"/>
          <ac:spMkLst>
            <pc:docMk/>
            <pc:sldMk cId="1404488646" sldId="487"/>
            <ac:spMk id="2" creationId="{CDF1BDE6-65D1-4845-A1D5-BF7F40A7CD7F}"/>
          </ac:spMkLst>
        </pc:spChg>
        <pc:spChg chg="add mod">
          <ac:chgData name="Eugene Wong" userId="e3b7e5ef-a475-45eb-9c03-0a55f174ccd1" providerId="ADAL" clId="{95E4EB76-17EE-4B38-8E23-329652FC1139}" dt="2020-09-08T07:30:58.766" v="133"/>
          <ac:spMkLst>
            <pc:docMk/>
            <pc:sldMk cId="1404488646" sldId="487"/>
            <ac:spMk id="3" creationId="{2D6AA36D-B7CF-4040-B830-97BA2C4FBA4F}"/>
          </ac:spMkLst>
        </pc:spChg>
      </pc:sldChg>
      <pc:sldChg chg="addSp delSp modSp new mod modClrScheme chgLayout modNotesTx">
        <pc:chgData name="Eugene Wong" userId="e3b7e5ef-a475-45eb-9c03-0a55f174ccd1" providerId="ADAL" clId="{95E4EB76-17EE-4B38-8E23-329652FC1139}" dt="2020-09-08T07:55:03.361" v="255"/>
        <pc:sldMkLst>
          <pc:docMk/>
          <pc:sldMk cId="2134173590" sldId="488"/>
        </pc:sldMkLst>
        <pc:spChg chg="del">
          <ac:chgData name="Eugene Wong" userId="e3b7e5ef-a475-45eb-9c03-0a55f174ccd1" providerId="ADAL" clId="{95E4EB76-17EE-4B38-8E23-329652FC1139}" dt="2020-09-08T07:38:36.398" v="175" actId="700"/>
          <ac:spMkLst>
            <pc:docMk/>
            <pc:sldMk cId="2134173590" sldId="488"/>
            <ac:spMk id="2" creationId="{13FD6D53-3801-40F1-BB29-5D6AC70212DA}"/>
          </ac:spMkLst>
        </pc:spChg>
        <pc:spChg chg="del">
          <ac:chgData name="Eugene Wong" userId="e3b7e5ef-a475-45eb-9c03-0a55f174ccd1" providerId="ADAL" clId="{95E4EB76-17EE-4B38-8E23-329652FC1139}" dt="2020-09-08T07:38:36.398" v="175" actId="700"/>
          <ac:spMkLst>
            <pc:docMk/>
            <pc:sldMk cId="2134173590" sldId="488"/>
            <ac:spMk id="3" creationId="{03AA87A7-B899-49AB-81E3-134AE10BF925}"/>
          </ac:spMkLst>
        </pc:spChg>
        <pc:spChg chg="add mod">
          <ac:chgData name="Eugene Wong" userId="e3b7e5ef-a475-45eb-9c03-0a55f174ccd1" providerId="ADAL" clId="{95E4EB76-17EE-4B38-8E23-329652FC1139}" dt="2020-09-08T07:38:49.185" v="176"/>
          <ac:spMkLst>
            <pc:docMk/>
            <pc:sldMk cId="2134173590" sldId="488"/>
            <ac:spMk id="4" creationId="{3C561D62-1ED7-4021-9DF2-CF2AB3C6B5CD}"/>
          </ac:spMkLst>
        </pc:spChg>
        <pc:spChg chg="add mod">
          <ac:chgData name="Eugene Wong" userId="e3b7e5ef-a475-45eb-9c03-0a55f174ccd1" providerId="ADAL" clId="{95E4EB76-17EE-4B38-8E23-329652FC1139}" dt="2020-09-08T07:38:49.185" v="176"/>
          <ac:spMkLst>
            <pc:docMk/>
            <pc:sldMk cId="2134173590" sldId="488"/>
            <ac:spMk id="5" creationId="{21158013-92EF-4010-863C-A0BB06DCDDC2}"/>
          </ac:spMkLst>
        </pc:spChg>
      </pc:sldChg>
      <pc:sldChg chg="addSp delSp modSp new del mod modClrScheme chgLayout">
        <pc:chgData name="Eugene Wong" userId="e3b7e5ef-a475-45eb-9c03-0a55f174ccd1" providerId="ADAL" clId="{95E4EB76-17EE-4B38-8E23-329652FC1139}" dt="2020-09-08T07:33:38.613" v="142" actId="2696"/>
        <pc:sldMkLst>
          <pc:docMk/>
          <pc:sldMk cId="2741080812" sldId="488"/>
        </pc:sldMkLst>
        <pc:spChg chg="add mod">
          <ac:chgData name="Eugene Wong" userId="e3b7e5ef-a475-45eb-9c03-0a55f174ccd1" providerId="ADAL" clId="{95E4EB76-17EE-4B38-8E23-329652FC1139}" dt="2020-09-08T07:31:18.267" v="134"/>
          <ac:spMkLst>
            <pc:docMk/>
            <pc:sldMk cId="2741080812" sldId="488"/>
            <ac:spMk id="3" creationId="{6726BE34-0207-48D6-AD3A-AD9EBBA4C73B}"/>
          </ac:spMkLst>
        </pc:spChg>
        <pc:spChg chg="add del mod ord">
          <ac:chgData name="Eugene Wong" userId="e3b7e5ef-a475-45eb-9c03-0a55f174ccd1" providerId="ADAL" clId="{95E4EB76-17EE-4B38-8E23-329652FC1139}" dt="2020-09-08T07:31:53.233" v="136" actId="700"/>
          <ac:spMkLst>
            <pc:docMk/>
            <pc:sldMk cId="2741080812" sldId="488"/>
            <ac:spMk id="4" creationId="{D991BAF0-C3DA-4CEA-851A-966E5DB040DB}"/>
          </ac:spMkLst>
        </pc:spChg>
        <pc:spChg chg="add del mod ord">
          <ac:chgData name="Eugene Wong" userId="e3b7e5ef-a475-45eb-9c03-0a55f174ccd1" providerId="ADAL" clId="{95E4EB76-17EE-4B38-8E23-329652FC1139}" dt="2020-09-08T07:31:53.233" v="136" actId="700"/>
          <ac:spMkLst>
            <pc:docMk/>
            <pc:sldMk cId="2741080812" sldId="488"/>
            <ac:spMk id="5" creationId="{AABFBEAF-FA5B-4692-BF21-07F1ED5B8834}"/>
          </ac:spMkLst>
        </pc:spChg>
        <pc:spChg chg="add del mod ord">
          <ac:chgData name="Eugene Wong" userId="e3b7e5ef-a475-45eb-9c03-0a55f174ccd1" providerId="ADAL" clId="{95E4EB76-17EE-4B38-8E23-329652FC1139}" dt="2020-09-08T07:32:14.115" v="138" actId="700"/>
          <ac:spMkLst>
            <pc:docMk/>
            <pc:sldMk cId="2741080812" sldId="488"/>
            <ac:spMk id="6" creationId="{66EE8591-FA7A-42B2-838A-4ED5BE929FEF}"/>
          </ac:spMkLst>
        </pc:spChg>
        <pc:spChg chg="add del mod ord">
          <ac:chgData name="Eugene Wong" userId="e3b7e5ef-a475-45eb-9c03-0a55f174ccd1" providerId="ADAL" clId="{95E4EB76-17EE-4B38-8E23-329652FC1139}" dt="2020-09-08T07:32:14.115" v="138" actId="700"/>
          <ac:spMkLst>
            <pc:docMk/>
            <pc:sldMk cId="2741080812" sldId="488"/>
            <ac:spMk id="7" creationId="{511482F8-C7F4-45BF-A2A9-B73A35A6300C}"/>
          </ac:spMkLst>
        </pc:spChg>
        <pc:spChg chg="add mod ord">
          <ac:chgData name="Eugene Wong" userId="e3b7e5ef-a475-45eb-9c03-0a55f174ccd1" providerId="ADAL" clId="{95E4EB76-17EE-4B38-8E23-329652FC1139}" dt="2020-09-08T07:33:32.571" v="141" actId="700"/>
          <ac:spMkLst>
            <pc:docMk/>
            <pc:sldMk cId="2741080812" sldId="488"/>
            <ac:spMk id="8" creationId="{023CAF10-3CA1-4BC2-BF27-1FB6E27F06AC}"/>
          </ac:spMkLst>
        </pc:spChg>
        <pc:spChg chg="add mod ord">
          <ac:chgData name="Eugene Wong" userId="e3b7e5ef-a475-45eb-9c03-0a55f174ccd1" providerId="ADAL" clId="{95E4EB76-17EE-4B38-8E23-329652FC1139}" dt="2020-09-08T07:33:32.571" v="141" actId="700"/>
          <ac:spMkLst>
            <pc:docMk/>
            <pc:sldMk cId="2741080812" sldId="488"/>
            <ac:spMk id="9" creationId="{B6BB8B93-89C8-4F3D-A2F9-55F735DDB521}"/>
          </ac:spMkLst>
        </pc:spChg>
        <pc:picChg chg="add mod">
          <ac:chgData name="Eugene Wong" userId="e3b7e5ef-a475-45eb-9c03-0a55f174ccd1" providerId="ADAL" clId="{95E4EB76-17EE-4B38-8E23-329652FC1139}" dt="2020-09-08T07:31:18.267" v="134"/>
          <ac:picMkLst>
            <pc:docMk/>
            <pc:sldMk cId="2741080812" sldId="488"/>
            <ac:picMk id="2" creationId="{02D0044C-E4CF-4313-BB7F-322037ED4EE4}"/>
          </ac:picMkLst>
        </pc:picChg>
      </pc:sldChg>
      <pc:sldChg chg="addSp modSp new del mod modClrScheme chgLayout">
        <pc:chgData name="Eugene Wong" userId="e3b7e5ef-a475-45eb-9c03-0a55f174ccd1" providerId="ADAL" clId="{95E4EB76-17EE-4B38-8E23-329652FC1139}" dt="2020-09-08T07:36:54.383" v="158" actId="2696"/>
        <pc:sldMkLst>
          <pc:docMk/>
          <pc:sldMk cId="3406927497" sldId="488"/>
        </pc:sldMkLst>
        <pc:spChg chg="add mod">
          <ac:chgData name="Eugene Wong" userId="e3b7e5ef-a475-45eb-9c03-0a55f174ccd1" providerId="ADAL" clId="{95E4EB76-17EE-4B38-8E23-329652FC1139}" dt="2020-09-08T07:34:39.901" v="144"/>
          <ac:spMkLst>
            <pc:docMk/>
            <pc:sldMk cId="3406927497" sldId="488"/>
            <ac:spMk id="3" creationId="{8B8B03B6-9ABA-4385-97A7-FB0EECC487DB}"/>
          </ac:spMkLst>
        </pc:spChg>
        <pc:picChg chg="add mod">
          <ac:chgData name="Eugene Wong" userId="e3b7e5ef-a475-45eb-9c03-0a55f174ccd1" providerId="ADAL" clId="{95E4EB76-17EE-4B38-8E23-329652FC1139}" dt="2020-09-08T07:34:39.901" v="144"/>
          <ac:picMkLst>
            <pc:docMk/>
            <pc:sldMk cId="3406927497" sldId="488"/>
            <ac:picMk id="2" creationId="{D3680B29-73AC-4313-8CC8-5558B15F4100}"/>
          </ac:picMkLst>
        </pc:picChg>
      </pc:sldChg>
      <pc:sldChg chg="addSp delSp modSp new modNotesTx">
        <pc:chgData name="Eugene Wong" userId="e3b7e5ef-a475-45eb-9c03-0a55f174ccd1" providerId="ADAL" clId="{95E4EB76-17EE-4B38-8E23-329652FC1139}" dt="2020-09-08T07:55:19.695" v="256"/>
        <pc:sldMkLst>
          <pc:docMk/>
          <pc:sldMk cId="944959798" sldId="489"/>
        </pc:sldMkLst>
        <pc:spChg chg="add del mod">
          <ac:chgData name="Eugene Wong" userId="e3b7e5ef-a475-45eb-9c03-0a55f174ccd1" providerId="ADAL" clId="{95E4EB76-17EE-4B38-8E23-329652FC1139}" dt="2020-09-08T07:39:13.863" v="181"/>
          <ac:spMkLst>
            <pc:docMk/>
            <pc:sldMk cId="944959798" sldId="489"/>
            <ac:spMk id="2" creationId="{6426BF74-9253-4BA0-8D2E-3E89A356C368}"/>
          </ac:spMkLst>
        </pc:spChg>
        <pc:spChg chg="add mod">
          <ac:chgData name="Eugene Wong" userId="e3b7e5ef-a475-45eb-9c03-0a55f174ccd1" providerId="ADAL" clId="{95E4EB76-17EE-4B38-8E23-329652FC1139}" dt="2020-09-08T07:39:15.540" v="182"/>
          <ac:spMkLst>
            <pc:docMk/>
            <pc:sldMk cId="944959798" sldId="489"/>
            <ac:spMk id="4" creationId="{6BBE211A-1687-4187-94DB-0149CE18F7E2}"/>
          </ac:spMkLst>
        </pc:spChg>
        <pc:graphicFrameChg chg="add del mod">
          <ac:chgData name="Eugene Wong" userId="e3b7e5ef-a475-45eb-9c03-0a55f174ccd1" providerId="ADAL" clId="{95E4EB76-17EE-4B38-8E23-329652FC1139}" dt="2020-09-08T07:39:13.863" v="181"/>
          <ac:graphicFrameMkLst>
            <pc:docMk/>
            <pc:sldMk cId="944959798" sldId="489"/>
            <ac:graphicFrameMk id="3" creationId="{88146BEF-C3FC-42C0-9298-18CD856765FF}"/>
          </ac:graphicFrameMkLst>
        </pc:graphicFrameChg>
        <pc:graphicFrameChg chg="add mod">
          <ac:chgData name="Eugene Wong" userId="e3b7e5ef-a475-45eb-9c03-0a55f174ccd1" providerId="ADAL" clId="{95E4EB76-17EE-4B38-8E23-329652FC1139}" dt="2020-09-08T07:39:15.540" v="182"/>
          <ac:graphicFrameMkLst>
            <pc:docMk/>
            <pc:sldMk cId="944959798" sldId="489"/>
            <ac:graphicFrameMk id="5" creationId="{1232FD60-AA47-48A0-AC82-D97112253EC0}"/>
          </ac:graphicFrameMkLst>
        </pc:graphicFrameChg>
      </pc:sldChg>
      <pc:sldChg chg="addSp delSp modSp add del mod ord setBg delDesignElem">
        <pc:chgData name="Eugene Wong" userId="e3b7e5ef-a475-45eb-9c03-0a55f174ccd1" providerId="ADAL" clId="{95E4EB76-17EE-4B38-8E23-329652FC1139}" dt="2020-09-08T07:37:40.340" v="163" actId="47"/>
        <pc:sldMkLst>
          <pc:docMk/>
          <pc:sldMk cId="2001966497" sldId="489"/>
        </pc:sldMkLst>
        <pc:spChg chg="del">
          <ac:chgData name="Eugene Wong" userId="e3b7e5ef-a475-45eb-9c03-0a55f174ccd1" providerId="ADAL" clId="{95E4EB76-17EE-4B38-8E23-329652FC1139}" dt="2020-09-08T07:36:20.929" v="149"/>
          <ac:spMkLst>
            <pc:docMk/>
            <pc:sldMk cId="2001966497" sldId="489"/>
            <ac:spMk id="13" creationId="{AFA67CD3-AB4E-4A7A-BEB8-53C445D8C44E}"/>
          </ac:spMkLst>
        </pc:spChg>
        <pc:spChg chg="del">
          <ac:chgData name="Eugene Wong" userId="e3b7e5ef-a475-45eb-9c03-0a55f174ccd1" providerId="ADAL" clId="{95E4EB76-17EE-4B38-8E23-329652FC1139}" dt="2020-09-08T07:36:20.929" v="149"/>
          <ac:spMkLst>
            <pc:docMk/>
            <pc:sldMk cId="2001966497" sldId="489"/>
            <ac:spMk id="17" creationId="{339C8D78-A644-462F-B674-F440635E5353}"/>
          </ac:spMkLst>
        </pc:spChg>
        <pc:spChg chg="del mod">
          <ac:chgData name="Eugene Wong" userId="e3b7e5ef-a475-45eb-9c03-0a55f174ccd1" providerId="ADAL" clId="{95E4EB76-17EE-4B38-8E23-329652FC1139}" dt="2020-09-08T07:36:49.723" v="157" actId="478"/>
          <ac:spMkLst>
            <pc:docMk/>
            <pc:sldMk cId="2001966497" sldId="489"/>
            <ac:spMk id="20" creationId="{FB442B66-5116-46A0-AE88-587CC84196EB}"/>
          </ac:spMkLst>
        </pc:spChg>
        <pc:spChg chg="mod">
          <ac:chgData name="Eugene Wong" userId="e3b7e5ef-a475-45eb-9c03-0a55f174ccd1" providerId="ADAL" clId="{95E4EB76-17EE-4B38-8E23-329652FC1139}" dt="2020-09-08T07:37:25.530" v="161" actId="1076"/>
          <ac:spMkLst>
            <pc:docMk/>
            <pc:sldMk cId="2001966497" sldId="489"/>
            <ac:spMk id="21" creationId="{CD8F15A7-2806-4239-95DE-9B49772BC0F2}"/>
          </ac:spMkLst>
        </pc:spChg>
        <pc:picChg chg="add mod">
          <ac:chgData name="Eugene Wong" userId="e3b7e5ef-a475-45eb-9c03-0a55f174ccd1" providerId="ADAL" clId="{95E4EB76-17EE-4B38-8E23-329652FC1139}" dt="2020-09-08T07:37:28.752" v="162" actId="1076"/>
          <ac:picMkLst>
            <pc:docMk/>
            <pc:sldMk cId="2001966497" sldId="489"/>
            <ac:picMk id="2" creationId="{8C8C52FA-F354-4840-BEDE-826FAF328AB7}"/>
          </ac:picMkLst>
        </pc:picChg>
        <pc:picChg chg="del">
          <ac:chgData name="Eugene Wong" userId="e3b7e5ef-a475-45eb-9c03-0a55f174ccd1" providerId="ADAL" clId="{95E4EB76-17EE-4B38-8E23-329652FC1139}" dt="2020-09-08T07:36:34.600" v="152" actId="478"/>
          <ac:picMkLst>
            <pc:docMk/>
            <pc:sldMk cId="2001966497" sldId="489"/>
            <ac:picMk id="8" creationId="{38888709-E420-4A3E-8650-947ECD0EEF5D}"/>
          </ac:picMkLst>
        </pc:picChg>
        <pc:picChg chg="del">
          <ac:chgData name="Eugene Wong" userId="e3b7e5ef-a475-45eb-9c03-0a55f174ccd1" providerId="ADAL" clId="{95E4EB76-17EE-4B38-8E23-329652FC1139}" dt="2020-09-08T07:36:20.929" v="149"/>
          <ac:picMkLst>
            <pc:docMk/>
            <pc:sldMk cId="2001966497" sldId="489"/>
            <ac:picMk id="16" creationId="{07CF545F-9C2E-4446-97CD-AD92990C2B68}"/>
          </ac:picMkLst>
        </pc:picChg>
      </pc:sldChg>
      <pc:sldChg chg="addSp modSp new modNotesTx">
        <pc:chgData name="Eugene Wong" userId="e3b7e5ef-a475-45eb-9c03-0a55f174ccd1" providerId="ADAL" clId="{95E4EB76-17EE-4B38-8E23-329652FC1139}" dt="2020-09-08T07:55:33.541" v="257"/>
        <pc:sldMkLst>
          <pc:docMk/>
          <pc:sldMk cId="2563947694" sldId="490"/>
        </pc:sldMkLst>
        <pc:spChg chg="add mod">
          <ac:chgData name="Eugene Wong" userId="e3b7e5ef-a475-45eb-9c03-0a55f174ccd1" providerId="ADAL" clId="{95E4EB76-17EE-4B38-8E23-329652FC1139}" dt="2020-09-08T07:39:27.838" v="183"/>
          <ac:spMkLst>
            <pc:docMk/>
            <pc:sldMk cId="2563947694" sldId="490"/>
            <ac:spMk id="2" creationId="{82F2CE7E-909D-424C-81D9-EDF959FA2DDE}"/>
          </ac:spMkLst>
        </pc:spChg>
        <pc:graphicFrameChg chg="add mod">
          <ac:chgData name="Eugene Wong" userId="e3b7e5ef-a475-45eb-9c03-0a55f174ccd1" providerId="ADAL" clId="{95E4EB76-17EE-4B38-8E23-329652FC1139}" dt="2020-09-08T07:39:27.838" v="183"/>
          <ac:graphicFrameMkLst>
            <pc:docMk/>
            <pc:sldMk cId="2563947694" sldId="490"/>
            <ac:graphicFrameMk id="3" creationId="{F9C6FF44-CA8B-4A6E-BA7F-44959BF5F00F}"/>
          </ac:graphicFrameMkLst>
        </pc:graphicFrameChg>
      </pc:sldChg>
      <pc:sldChg chg="addSp delSp modSp new mod modNotesTx">
        <pc:chgData name="Eugene Wong" userId="e3b7e5ef-a475-45eb-9c03-0a55f174ccd1" providerId="ADAL" clId="{95E4EB76-17EE-4B38-8E23-329652FC1139}" dt="2020-09-08T07:55:41.437" v="258"/>
        <pc:sldMkLst>
          <pc:docMk/>
          <pc:sldMk cId="2349292600" sldId="491"/>
        </pc:sldMkLst>
        <pc:spChg chg="add mod">
          <ac:chgData name="Eugene Wong" userId="e3b7e5ef-a475-45eb-9c03-0a55f174ccd1" providerId="ADAL" clId="{95E4EB76-17EE-4B38-8E23-329652FC1139}" dt="2020-09-08T07:39:45.434" v="184"/>
          <ac:spMkLst>
            <pc:docMk/>
            <pc:sldMk cId="2349292600" sldId="491"/>
            <ac:spMk id="2" creationId="{95A754B9-FA9B-4F89-8020-335D35DF519D}"/>
          </ac:spMkLst>
        </pc:spChg>
        <pc:spChg chg="add mod">
          <ac:chgData name="Eugene Wong" userId="e3b7e5ef-a475-45eb-9c03-0a55f174ccd1" providerId="ADAL" clId="{95E4EB76-17EE-4B38-8E23-329652FC1139}" dt="2020-09-08T07:39:45.434" v="184"/>
          <ac:spMkLst>
            <pc:docMk/>
            <pc:sldMk cId="2349292600" sldId="491"/>
            <ac:spMk id="3" creationId="{B07B73CB-B76F-4B7A-A181-398288155014}"/>
          </ac:spMkLst>
        </pc:spChg>
        <pc:graphicFrameChg chg="add mod">
          <ac:chgData name="Eugene Wong" userId="e3b7e5ef-a475-45eb-9c03-0a55f174ccd1" providerId="ADAL" clId="{95E4EB76-17EE-4B38-8E23-329652FC1139}" dt="2020-09-08T07:39:45.434" v="184"/>
          <ac:graphicFrameMkLst>
            <pc:docMk/>
            <pc:sldMk cId="2349292600" sldId="491"/>
            <ac:graphicFrameMk id="5" creationId="{0CE38F72-0320-4454-BB1D-84094B6AF400}"/>
          </ac:graphicFrameMkLst>
        </pc:graphicFrameChg>
        <pc:picChg chg="add del mod">
          <ac:chgData name="Eugene Wong" userId="e3b7e5ef-a475-45eb-9c03-0a55f174ccd1" providerId="ADAL" clId="{95E4EB76-17EE-4B38-8E23-329652FC1139}" dt="2020-09-08T07:39:49.599" v="185" actId="478"/>
          <ac:picMkLst>
            <pc:docMk/>
            <pc:sldMk cId="2349292600" sldId="491"/>
            <ac:picMk id="4" creationId="{23CD6F04-C42C-46C2-B096-A0CED8DF3252}"/>
          </ac:picMkLst>
        </pc:picChg>
        <pc:cxnChg chg="add mod">
          <ac:chgData name="Eugene Wong" userId="e3b7e5ef-a475-45eb-9c03-0a55f174ccd1" providerId="ADAL" clId="{95E4EB76-17EE-4B38-8E23-329652FC1139}" dt="2020-09-08T07:39:45.434" v="184"/>
          <ac:cxnSpMkLst>
            <pc:docMk/>
            <pc:sldMk cId="2349292600" sldId="491"/>
            <ac:cxnSpMk id="6" creationId="{6CFC8496-D801-4C45-BE86-7AF103A59E29}"/>
          </ac:cxnSpMkLst>
        </pc:cxnChg>
        <pc:cxnChg chg="add mod">
          <ac:chgData name="Eugene Wong" userId="e3b7e5ef-a475-45eb-9c03-0a55f174ccd1" providerId="ADAL" clId="{95E4EB76-17EE-4B38-8E23-329652FC1139}" dt="2020-09-08T07:39:45.434" v="184"/>
          <ac:cxnSpMkLst>
            <pc:docMk/>
            <pc:sldMk cId="2349292600" sldId="491"/>
            <ac:cxnSpMk id="7" creationId="{30E265B8-22C9-4D36-8C9A-0E9B0842340B}"/>
          </ac:cxnSpMkLst>
        </pc:cxnChg>
      </pc:sldChg>
      <pc:sldChg chg="addSp modSp new mod modNotesTx">
        <pc:chgData name="Eugene Wong" userId="e3b7e5ef-a475-45eb-9c03-0a55f174ccd1" providerId="ADAL" clId="{95E4EB76-17EE-4B38-8E23-329652FC1139}" dt="2020-09-08T07:55:55.040" v="259"/>
        <pc:sldMkLst>
          <pc:docMk/>
          <pc:sldMk cId="2687440827" sldId="492"/>
        </pc:sldMkLst>
        <pc:spChg chg="add mod">
          <ac:chgData name="Eugene Wong" userId="e3b7e5ef-a475-45eb-9c03-0a55f174ccd1" providerId="ADAL" clId="{95E4EB76-17EE-4B38-8E23-329652FC1139}" dt="2020-09-08T07:40:15.156" v="189"/>
          <ac:spMkLst>
            <pc:docMk/>
            <pc:sldMk cId="2687440827" sldId="492"/>
            <ac:spMk id="2" creationId="{18FB99BC-C817-4CBC-A5D4-C3F72FFD132D}"/>
          </ac:spMkLst>
        </pc:spChg>
        <pc:spChg chg="add mod">
          <ac:chgData name="Eugene Wong" userId="e3b7e5ef-a475-45eb-9c03-0a55f174ccd1" providerId="ADAL" clId="{95E4EB76-17EE-4B38-8E23-329652FC1139}" dt="2020-09-08T07:40:15.156" v="189"/>
          <ac:spMkLst>
            <pc:docMk/>
            <pc:sldMk cId="2687440827" sldId="492"/>
            <ac:spMk id="3" creationId="{77E060B3-8C9C-4143-9A2E-E583FA4404E8}"/>
          </ac:spMkLst>
        </pc:spChg>
        <pc:spChg chg="add mod">
          <ac:chgData name="Eugene Wong" userId="e3b7e5ef-a475-45eb-9c03-0a55f174ccd1" providerId="ADAL" clId="{95E4EB76-17EE-4B38-8E23-329652FC1139}" dt="2020-09-08T07:40:15.251" v="190" actId="27636"/>
          <ac:spMkLst>
            <pc:docMk/>
            <pc:sldMk cId="2687440827" sldId="492"/>
            <ac:spMk id="4" creationId="{B51FC1CA-3E6C-47A8-85FC-6D6A276B903E}"/>
          </ac:spMkLst>
        </pc:spChg>
        <pc:spChg chg="add mod">
          <ac:chgData name="Eugene Wong" userId="e3b7e5ef-a475-45eb-9c03-0a55f174ccd1" providerId="ADAL" clId="{95E4EB76-17EE-4B38-8E23-329652FC1139}" dt="2020-09-08T07:40:15.156" v="189"/>
          <ac:spMkLst>
            <pc:docMk/>
            <pc:sldMk cId="2687440827" sldId="492"/>
            <ac:spMk id="5" creationId="{5DE9BC6B-2EF9-4031-8B92-DC04BCCB2FE9}"/>
          </ac:spMkLst>
        </pc:spChg>
      </pc:sldChg>
      <pc:sldChg chg="addSp delSp modSp new modNotesTx">
        <pc:chgData name="Eugene Wong" userId="e3b7e5ef-a475-45eb-9c03-0a55f174ccd1" providerId="ADAL" clId="{95E4EB76-17EE-4B38-8E23-329652FC1139}" dt="2020-09-08T07:56:03.075" v="260"/>
        <pc:sldMkLst>
          <pc:docMk/>
          <pc:sldMk cId="2501057822" sldId="493"/>
        </pc:sldMkLst>
        <pc:spChg chg="add del mod">
          <ac:chgData name="Eugene Wong" userId="e3b7e5ef-a475-45eb-9c03-0a55f174ccd1" providerId="ADAL" clId="{95E4EB76-17EE-4B38-8E23-329652FC1139}" dt="2020-09-08T07:40:28.739" v="192"/>
          <ac:spMkLst>
            <pc:docMk/>
            <pc:sldMk cId="2501057822" sldId="493"/>
            <ac:spMk id="2" creationId="{A16107DC-9A74-4304-9DA4-A0EBD4C54B68}"/>
          </ac:spMkLst>
        </pc:spChg>
        <pc:spChg chg="add mod">
          <ac:chgData name="Eugene Wong" userId="e3b7e5ef-a475-45eb-9c03-0a55f174ccd1" providerId="ADAL" clId="{95E4EB76-17EE-4B38-8E23-329652FC1139}" dt="2020-09-08T07:40:36.465" v="193"/>
          <ac:spMkLst>
            <pc:docMk/>
            <pc:sldMk cId="2501057822" sldId="493"/>
            <ac:spMk id="3" creationId="{487EE938-CAAE-4AB6-8F3B-45B9370C7279}"/>
          </ac:spMkLst>
        </pc:spChg>
        <pc:spChg chg="add mod">
          <ac:chgData name="Eugene Wong" userId="e3b7e5ef-a475-45eb-9c03-0a55f174ccd1" providerId="ADAL" clId="{95E4EB76-17EE-4B38-8E23-329652FC1139}" dt="2020-09-08T07:40:36.465" v="193"/>
          <ac:spMkLst>
            <pc:docMk/>
            <pc:sldMk cId="2501057822" sldId="493"/>
            <ac:spMk id="4" creationId="{2B3CEF6A-83C7-4DFB-8776-28222B0FDA9A}"/>
          </ac:spMkLst>
        </pc:spChg>
      </pc:sldChg>
      <pc:sldChg chg="addSp delSp modSp new mod modNotesTx">
        <pc:chgData name="Eugene Wong" userId="e3b7e5ef-a475-45eb-9c03-0a55f174ccd1" providerId="ADAL" clId="{95E4EB76-17EE-4B38-8E23-329652FC1139}" dt="2020-09-08T07:56:20.642" v="261"/>
        <pc:sldMkLst>
          <pc:docMk/>
          <pc:sldMk cId="343990148" sldId="494"/>
        </pc:sldMkLst>
        <pc:spChg chg="add del mod">
          <ac:chgData name="Eugene Wong" userId="e3b7e5ef-a475-45eb-9c03-0a55f174ccd1" providerId="ADAL" clId="{95E4EB76-17EE-4B38-8E23-329652FC1139}" dt="2020-09-08T07:48:27.982" v="209"/>
          <ac:spMkLst>
            <pc:docMk/>
            <pc:sldMk cId="343990148" sldId="494"/>
            <ac:spMk id="2" creationId="{D566F2A5-7870-4673-A4B2-8D7BDA70B6A3}"/>
          </ac:spMkLst>
        </pc:spChg>
        <pc:spChg chg="add del mod">
          <ac:chgData name="Eugene Wong" userId="e3b7e5ef-a475-45eb-9c03-0a55f174ccd1" providerId="ADAL" clId="{95E4EB76-17EE-4B38-8E23-329652FC1139}" dt="2020-09-08T07:48:27.982" v="209"/>
          <ac:spMkLst>
            <pc:docMk/>
            <pc:sldMk cId="343990148" sldId="494"/>
            <ac:spMk id="3" creationId="{A56E38B0-20BD-4D38-B733-2566BF46FBF3}"/>
          </ac:spMkLst>
        </pc:spChg>
        <pc:spChg chg="add del mod">
          <ac:chgData name="Eugene Wong" userId="e3b7e5ef-a475-45eb-9c03-0a55f174ccd1" providerId="ADAL" clId="{95E4EB76-17EE-4B38-8E23-329652FC1139}" dt="2020-09-08T07:48:27.982" v="209"/>
          <ac:spMkLst>
            <pc:docMk/>
            <pc:sldMk cId="343990148" sldId="494"/>
            <ac:spMk id="4" creationId="{DF8C64A0-5240-448A-8257-F9571F1A191E}"/>
          </ac:spMkLst>
        </pc:spChg>
        <pc:spChg chg="add del mod">
          <ac:chgData name="Eugene Wong" userId="e3b7e5ef-a475-45eb-9c03-0a55f174ccd1" providerId="ADAL" clId="{95E4EB76-17EE-4B38-8E23-329652FC1139}" dt="2020-09-08T07:48:27.982" v="209"/>
          <ac:spMkLst>
            <pc:docMk/>
            <pc:sldMk cId="343990148" sldId="494"/>
            <ac:spMk id="5" creationId="{24A591C5-B647-4306-A1C0-61994267D060}"/>
          </ac:spMkLst>
        </pc:spChg>
        <pc:spChg chg="add del mod">
          <ac:chgData name="Eugene Wong" userId="e3b7e5ef-a475-45eb-9c03-0a55f174ccd1" providerId="ADAL" clId="{95E4EB76-17EE-4B38-8E23-329652FC1139}" dt="2020-09-08T07:48:27.982" v="209"/>
          <ac:spMkLst>
            <pc:docMk/>
            <pc:sldMk cId="343990148" sldId="494"/>
            <ac:spMk id="6" creationId="{B2225120-28BE-4979-A91E-DA8726AB7944}"/>
          </ac:spMkLst>
        </pc:spChg>
        <pc:spChg chg="add mod">
          <ac:chgData name="Eugene Wong" userId="e3b7e5ef-a475-45eb-9c03-0a55f174ccd1" providerId="ADAL" clId="{95E4EB76-17EE-4B38-8E23-329652FC1139}" dt="2020-09-08T07:48:29.966" v="212" actId="27636"/>
          <ac:spMkLst>
            <pc:docMk/>
            <pc:sldMk cId="343990148" sldId="494"/>
            <ac:spMk id="7" creationId="{23D3DE77-D21B-4E64-B850-CD1A706ED854}"/>
          </ac:spMkLst>
        </pc:spChg>
        <pc:spChg chg="add mod">
          <ac:chgData name="Eugene Wong" userId="e3b7e5ef-a475-45eb-9c03-0a55f174ccd1" providerId="ADAL" clId="{95E4EB76-17EE-4B38-8E23-329652FC1139}" dt="2020-09-08T07:48:29.899" v="210"/>
          <ac:spMkLst>
            <pc:docMk/>
            <pc:sldMk cId="343990148" sldId="494"/>
            <ac:spMk id="8" creationId="{57FFCC34-5E05-4F8C-9DB8-10CBC630A168}"/>
          </ac:spMkLst>
        </pc:spChg>
        <pc:spChg chg="add mod">
          <ac:chgData name="Eugene Wong" userId="e3b7e5ef-a475-45eb-9c03-0a55f174ccd1" providerId="ADAL" clId="{95E4EB76-17EE-4B38-8E23-329652FC1139}" dt="2020-09-08T07:48:29.899" v="210"/>
          <ac:spMkLst>
            <pc:docMk/>
            <pc:sldMk cId="343990148" sldId="494"/>
            <ac:spMk id="9" creationId="{4E77CB26-4FFB-4DB4-92E0-AC76270D0661}"/>
          </ac:spMkLst>
        </pc:spChg>
        <pc:spChg chg="add mod">
          <ac:chgData name="Eugene Wong" userId="e3b7e5ef-a475-45eb-9c03-0a55f174ccd1" providerId="ADAL" clId="{95E4EB76-17EE-4B38-8E23-329652FC1139}" dt="2020-09-08T07:48:29.899" v="210"/>
          <ac:spMkLst>
            <pc:docMk/>
            <pc:sldMk cId="343990148" sldId="494"/>
            <ac:spMk id="10" creationId="{4D5C2972-BB7B-4D66-BEF8-72E798FB946F}"/>
          </ac:spMkLst>
        </pc:spChg>
        <pc:spChg chg="add mod">
          <ac:chgData name="Eugene Wong" userId="e3b7e5ef-a475-45eb-9c03-0a55f174ccd1" providerId="ADAL" clId="{95E4EB76-17EE-4B38-8E23-329652FC1139}" dt="2020-09-08T07:48:29.959" v="211" actId="27636"/>
          <ac:spMkLst>
            <pc:docMk/>
            <pc:sldMk cId="343990148" sldId="494"/>
            <ac:spMk id="11" creationId="{FFBC4C41-2A92-42CD-A964-1F7E1D92A6FA}"/>
          </ac:spMkLst>
        </pc:spChg>
      </pc:sldChg>
      <pc:sldChg chg="addSp delSp modSp add mod setBg modClrScheme delDesignElem chgLayout">
        <pc:chgData name="Eugene Wong" userId="e3b7e5ef-a475-45eb-9c03-0a55f174ccd1" providerId="ADAL" clId="{95E4EB76-17EE-4B38-8E23-329652FC1139}" dt="2020-09-08T07:48:14.467" v="204"/>
        <pc:sldMkLst>
          <pc:docMk/>
          <pc:sldMk cId="4117731918" sldId="510"/>
        </pc:sldMkLst>
        <pc:spChg chg="del mod ord">
          <ac:chgData name="Eugene Wong" userId="e3b7e5ef-a475-45eb-9c03-0a55f174ccd1" providerId="ADAL" clId="{95E4EB76-17EE-4B38-8E23-329652FC1139}" dt="2020-09-08T07:48:08.745" v="201" actId="478"/>
          <ac:spMkLst>
            <pc:docMk/>
            <pc:sldMk cId="4117731918" sldId="510"/>
            <ac:spMk id="2" creationId="{C3C32A00-1B7B-43B7-8ED5-35BCE50CDCCE}"/>
          </ac:spMkLst>
        </pc:spChg>
        <pc:spChg chg="del mod ord">
          <ac:chgData name="Eugene Wong" userId="e3b7e5ef-a475-45eb-9c03-0a55f174ccd1" providerId="ADAL" clId="{95E4EB76-17EE-4B38-8E23-329652FC1139}" dt="2020-09-08T07:48:06.410" v="200" actId="478"/>
          <ac:spMkLst>
            <pc:docMk/>
            <pc:sldMk cId="4117731918" sldId="510"/>
            <ac:spMk id="3" creationId="{3044BDB2-D3B5-46A5-A12F-99CE6DE3F35F}"/>
          </ac:spMkLst>
        </pc:spChg>
        <pc:spChg chg="del">
          <ac:chgData name="Eugene Wong" userId="e3b7e5ef-a475-45eb-9c03-0a55f174ccd1" providerId="ADAL" clId="{95E4EB76-17EE-4B38-8E23-329652FC1139}" dt="2020-09-08T07:40:58.156" v="195"/>
          <ac:spMkLst>
            <pc:docMk/>
            <pc:sldMk cId="4117731918" sldId="510"/>
            <ac:spMk id="10" creationId="{AFA67CD3-AB4E-4A7A-BEB8-53C445D8C44E}"/>
          </ac:spMkLst>
        </pc:spChg>
        <pc:spChg chg="add">
          <ac:chgData name="Eugene Wong" userId="e3b7e5ef-a475-45eb-9c03-0a55f174ccd1" providerId="ADAL" clId="{95E4EB76-17EE-4B38-8E23-329652FC1139}" dt="2020-09-08T07:47:51.193" v="199" actId="26606"/>
          <ac:spMkLst>
            <pc:docMk/>
            <pc:sldMk cId="4117731918" sldId="510"/>
            <ac:spMk id="13" creationId="{AFA67CD3-AB4E-4A7A-BEB8-53C445D8C44E}"/>
          </ac:spMkLst>
        </pc:spChg>
        <pc:spChg chg="del">
          <ac:chgData name="Eugene Wong" userId="e3b7e5ef-a475-45eb-9c03-0a55f174ccd1" providerId="ADAL" clId="{95E4EB76-17EE-4B38-8E23-329652FC1139}" dt="2020-09-08T07:40:58.156" v="195"/>
          <ac:spMkLst>
            <pc:docMk/>
            <pc:sldMk cId="4117731918" sldId="510"/>
            <ac:spMk id="14" creationId="{339C8D78-A644-462F-B674-F440635E5353}"/>
          </ac:spMkLst>
        </pc:spChg>
        <pc:spChg chg="add">
          <ac:chgData name="Eugene Wong" userId="e3b7e5ef-a475-45eb-9c03-0a55f174ccd1" providerId="ADAL" clId="{95E4EB76-17EE-4B38-8E23-329652FC1139}" dt="2020-09-08T07:47:51.193" v="199" actId="26606"/>
          <ac:spMkLst>
            <pc:docMk/>
            <pc:sldMk cId="4117731918" sldId="510"/>
            <ac:spMk id="17" creationId="{339C8D78-A644-462F-B674-F440635E5353}"/>
          </ac:spMkLst>
        </pc:spChg>
        <pc:spChg chg="add del mod">
          <ac:chgData name="Eugene Wong" userId="e3b7e5ef-a475-45eb-9c03-0a55f174ccd1" providerId="ADAL" clId="{95E4EB76-17EE-4B38-8E23-329652FC1139}" dt="2020-09-08T07:48:12.110" v="203"/>
          <ac:spMkLst>
            <pc:docMk/>
            <pc:sldMk cId="4117731918" sldId="510"/>
            <ac:spMk id="18" creationId="{0623CD0B-4C97-4523-9FB6-252144F827C5}"/>
          </ac:spMkLst>
        </pc:spChg>
        <pc:spChg chg="add del mod">
          <ac:chgData name="Eugene Wong" userId="e3b7e5ef-a475-45eb-9c03-0a55f174ccd1" providerId="ADAL" clId="{95E4EB76-17EE-4B38-8E23-329652FC1139}" dt="2020-09-08T07:48:12.110" v="203"/>
          <ac:spMkLst>
            <pc:docMk/>
            <pc:sldMk cId="4117731918" sldId="510"/>
            <ac:spMk id="19" creationId="{BBDE1D86-730F-464A-AAE8-91F673389BCA}"/>
          </ac:spMkLst>
        </pc:spChg>
        <pc:spChg chg="add mod">
          <ac:chgData name="Eugene Wong" userId="e3b7e5ef-a475-45eb-9c03-0a55f174ccd1" providerId="ADAL" clId="{95E4EB76-17EE-4B38-8E23-329652FC1139}" dt="2020-09-08T07:48:14.467" v="204"/>
          <ac:spMkLst>
            <pc:docMk/>
            <pc:sldMk cId="4117731918" sldId="510"/>
            <ac:spMk id="20" creationId="{01EB03D5-A5C2-4DC7-817B-E9D8E8DD3AC8}"/>
          </ac:spMkLst>
        </pc:spChg>
        <pc:spChg chg="add mod">
          <ac:chgData name="Eugene Wong" userId="e3b7e5ef-a475-45eb-9c03-0a55f174ccd1" providerId="ADAL" clId="{95E4EB76-17EE-4B38-8E23-329652FC1139}" dt="2020-09-08T07:48:14.467" v="204"/>
          <ac:spMkLst>
            <pc:docMk/>
            <pc:sldMk cId="4117731918" sldId="510"/>
            <ac:spMk id="21" creationId="{DF7D119D-0716-43EF-8281-33580FE0DDAC}"/>
          </ac:spMkLst>
        </pc:spChg>
        <pc:picChg chg="mod">
          <ac:chgData name="Eugene Wong" userId="e3b7e5ef-a475-45eb-9c03-0a55f174ccd1" providerId="ADAL" clId="{95E4EB76-17EE-4B38-8E23-329652FC1139}" dt="2020-09-08T07:47:51.193" v="199" actId="26606"/>
          <ac:picMkLst>
            <pc:docMk/>
            <pc:sldMk cId="4117731918" sldId="510"/>
            <ac:picMk id="8" creationId="{38888709-E420-4A3E-8650-947ECD0EEF5D}"/>
          </ac:picMkLst>
        </pc:picChg>
        <pc:picChg chg="del">
          <ac:chgData name="Eugene Wong" userId="e3b7e5ef-a475-45eb-9c03-0a55f174ccd1" providerId="ADAL" clId="{95E4EB76-17EE-4B38-8E23-329652FC1139}" dt="2020-09-08T07:43:16.318" v="197" actId="478"/>
          <ac:picMkLst>
            <pc:docMk/>
            <pc:sldMk cId="4117731918" sldId="510"/>
            <ac:picMk id="11" creationId="{D4CFF529-004D-44DF-A7A6-92ECCE67C885}"/>
          </ac:picMkLst>
        </pc:picChg>
        <pc:picChg chg="del">
          <ac:chgData name="Eugene Wong" userId="e3b7e5ef-a475-45eb-9c03-0a55f174ccd1" providerId="ADAL" clId="{95E4EB76-17EE-4B38-8E23-329652FC1139}" dt="2020-09-08T07:40:58.156" v="195"/>
          <ac:picMkLst>
            <pc:docMk/>
            <pc:sldMk cId="4117731918" sldId="510"/>
            <ac:picMk id="12" creationId="{07CF545F-9C2E-4446-97CD-AD92990C2B68}"/>
          </ac:picMkLst>
        </pc:picChg>
        <pc:picChg chg="del">
          <ac:chgData name="Eugene Wong" userId="e3b7e5ef-a475-45eb-9c03-0a55f174ccd1" providerId="ADAL" clId="{95E4EB76-17EE-4B38-8E23-329652FC1139}" dt="2020-09-08T07:43:18.330" v="198" actId="478"/>
          <ac:picMkLst>
            <pc:docMk/>
            <pc:sldMk cId="4117731918" sldId="510"/>
            <ac:picMk id="15" creationId="{65E581E9-833B-4976-8CE4-FC769DE12E9A}"/>
          </ac:picMkLst>
        </pc:picChg>
        <pc:picChg chg="add">
          <ac:chgData name="Eugene Wong" userId="e3b7e5ef-a475-45eb-9c03-0a55f174ccd1" providerId="ADAL" clId="{95E4EB76-17EE-4B38-8E23-329652FC1139}" dt="2020-09-08T07:47:51.193" v="199" actId="26606"/>
          <ac:picMkLst>
            <pc:docMk/>
            <pc:sldMk cId="4117731918" sldId="510"/>
            <ac:picMk id="16" creationId="{07CF545F-9C2E-4446-97CD-AD92990C2B68}"/>
          </ac:picMkLst>
        </pc:picChg>
      </pc:sldChg>
      <pc:sldChg chg="modSp add del mod">
        <pc:chgData name="Eugene Wong" userId="e3b7e5ef-a475-45eb-9c03-0a55f174ccd1" providerId="ADAL" clId="{95E4EB76-17EE-4B38-8E23-329652FC1139}" dt="2020-09-08T07:10:11.172" v="72"/>
        <pc:sldMkLst>
          <pc:docMk/>
          <pc:sldMk cId="1072696792" sldId="511"/>
        </pc:sldMkLst>
        <pc:spChg chg="mod">
          <ac:chgData name="Eugene Wong" userId="e3b7e5ef-a475-45eb-9c03-0a55f174ccd1" providerId="ADAL" clId="{95E4EB76-17EE-4B38-8E23-329652FC1139}" dt="2020-09-08T07:10:11.172" v="72"/>
          <ac:spMkLst>
            <pc:docMk/>
            <pc:sldMk cId="1072696792" sldId="511"/>
            <ac:spMk id="3" creationId="{6628433B-FAB3-4A4C-9BBD-BF3621798A55}"/>
          </ac:spMkLst>
        </pc:spChg>
      </pc:sldChg>
      <pc:sldChg chg="addSp delSp modSp new modNotesTx">
        <pc:chgData name="Eugene Wong" userId="e3b7e5ef-a475-45eb-9c03-0a55f174ccd1" providerId="ADAL" clId="{95E4EB76-17EE-4B38-8E23-329652FC1139}" dt="2020-09-08T07:56:29.079" v="262"/>
        <pc:sldMkLst>
          <pc:docMk/>
          <pc:sldMk cId="1305801096" sldId="511"/>
        </pc:sldMkLst>
        <pc:spChg chg="add del mod">
          <ac:chgData name="Eugene Wong" userId="e3b7e5ef-a475-45eb-9c03-0a55f174ccd1" providerId="ADAL" clId="{95E4EB76-17EE-4B38-8E23-329652FC1139}" dt="2020-09-08T07:48:45.697" v="216"/>
          <ac:spMkLst>
            <pc:docMk/>
            <pc:sldMk cId="1305801096" sldId="511"/>
            <ac:spMk id="2" creationId="{493D8439-82D3-4DE6-BB6E-34F5907C99E0}"/>
          </ac:spMkLst>
        </pc:spChg>
        <pc:spChg chg="add mod">
          <ac:chgData name="Eugene Wong" userId="e3b7e5ef-a475-45eb-9c03-0a55f174ccd1" providerId="ADAL" clId="{95E4EB76-17EE-4B38-8E23-329652FC1139}" dt="2020-09-08T07:48:49.401" v="218" actId="27636"/>
          <ac:spMkLst>
            <pc:docMk/>
            <pc:sldMk cId="1305801096" sldId="511"/>
            <ac:spMk id="4" creationId="{78921468-F43F-4698-979B-AF88A206926A}"/>
          </ac:spMkLst>
        </pc:spChg>
        <pc:graphicFrameChg chg="add del mod">
          <ac:chgData name="Eugene Wong" userId="e3b7e5ef-a475-45eb-9c03-0a55f174ccd1" providerId="ADAL" clId="{95E4EB76-17EE-4B38-8E23-329652FC1139}" dt="2020-09-08T07:48:45.697" v="216"/>
          <ac:graphicFrameMkLst>
            <pc:docMk/>
            <pc:sldMk cId="1305801096" sldId="511"/>
            <ac:graphicFrameMk id="3" creationId="{6DA865B1-EA23-4273-9076-F9866084E0EE}"/>
          </ac:graphicFrameMkLst>
        </pc:graphicFrameChg>
        <pc:graphicFrameChg chg="add mod">
          <ac:chgData name="Eugene Wong" userId="e3b7e5ef-a475-45eb-9c03-0a55f174ccd1" providerId="ADAL" clId="{95E4EB76-17EE-4B38-8E23-329652FC1139}" dt="2020-09-08T07:48:49.401" v="218" actId="27636"/>
          <ac:graphicFrameMkLst>
            <pc:docMk/>
            <pc:sldMk cId="1305801096" sldId="511"/>
            <ac:graphicFrameMk id="5" creationId="{376E281A-93BC-4F73-A8DE-336BD520B104}"/>
          </ac:graphicFrameMkLst>
        </pc:graphicFrameChg>
      </pc:sldChg>
      <pc:sldChg chg="addSp modSp new mod">
        <pc:chgData name="Eugene Wong" userId="e3b7e5ef-a475-45eb-9c03-0a55f174ccd1" providerId="ADAL" clId="{95E4EB76-17EE-4B38-8E23-329652FC1139}" dt="2020-09-08T07:49:16.606" v="226" actId="20577"/>
        <pc:sldMkLst>
          <pc:docMk/>
          <pc:sldMk cId="3340892173" sldId="512"/>
        </pc:sldMkLst>
        <pc:spChg chg="add mod">
          <ac:chgData name="Eugene Wong" userId="e3b7e5ef-a475-45eb-9c03-0a55f174ccd1" providerId="ADAL" clId="{95E4EB76-17EE-4B38-8E23-329652FC1139}" dt="2020-09-08T07:49:16.606" v="226" actId="20577"/>
          <ac:spMkLst>
            <pc:docMk/>
            <pc:sldMk cId="3340892173" sldId="512"/>
            <ac:spMk id="2" creationId="{E01D78BD-8153-41DE-981C-E7961626E27C}"/>
          </ac:spMkLst>
        </pc:spChg>
        <pc:spChg chg="add mod">
          <ac:chgData name="Eugene Wong" userId="e3b7e5ef-a475-45eb-9c03-0a55f174ccd1" providerId="ADAL" clId="{95E4EB76-17EE-4B38-8E23-329652FC1139}" dt="2020-09-08T07:49:04.489" v="220"/>
          <ac:spMkLst>
            <pc:docMk/>
            <pc:sldMk cId="3340892173" sldId="512"/>
            <ac:spMk id="6" creationId="{8905502C-2EEC-4E1D-915E-DBA2B04DBD99}"/>
          </ac:spMkLst>
        </pc:spChg>
        <pc:spChg chg="add mod">
          <ac:chgData name="Eugene Wong" userId="e3b7e5ef-a475-45eb-9c03-0a55f174ccd1" providerId="ADAL" clId="{95E4EB76-17EE-4B38-8E23-329652FC1139}" dt="2020-09-08T07:49:04.489" v="220"/>
          <ac:spMkLst>
            <pc:docMk/>
            <pc:sldMk cId="3340892173" sldId="512"/>
            <ac:spMk id="7" creationId="{5D9F8E7C-32DC-46A9-9101-1B45898AD06A}"/>
          </ac:spMkLst>
        </pc:spChg>
        <pc:spChg chg="add mod">
          <ac:chgData name="Eugene Wong" userId="e3b7e5ef-a475-45eb-9c03-0a55f174ccd1" providerId="ADAL" clId="{95E4EB76-17EE-4B38-8E23-329652FC1139}" dt="2020-09-08T07:49:04.489" v="220"/>
          <ac:spMkLst>
            <pc:docMk/>
            <pc:sldMk cId="3340892173" sldId="512"/>
            <ac:spMk id="8" creationId="{180D099F-D446-4665-963E-0CDFAD6DEF57}"/>
          </ac:spMkLst>
        </pc:spChg>
        <pc:picChg chg="add mod">
          <ac:chgData name="Eugene Wong" userId="e3b7e5ef-a475-45eb-9c03-0a55f174ccd1" providerId="ADAL" clId="{95E4EB76-17EE-4B38-8E23-329652FC1139}" dt="2020-09-08T07:49:04.489" v="220"/>
          <ac:picMkLst>
            <pc:docMk/>
            <pc:sldMk cId="3340892173" sldId="512"/>
            <ac:picMk id="3" creationId="{A41257C4-8A02-41C4-898D-189D7BD2C942}"/>
          </ac:picMkLst>
        </pc:picChg>
        <pc:picChg chg="add mod">
          <ac:chgData name="Eugene Wong" userId="e3b7e5ef-a475-45eb-9c03-0a55f174ccd1" providerId="ADAL" clId="{95E4EB76-17EE-4B38-8E23-329652FC1139}" dt="2020-09-08T07:49:04.489" v="220"/>
          <ac:picMkLst>
            <pc:docMk/>
            <pc:sldMk cId="3340892173" sldId="512"/>
            <ac:picMk id="4" creationId="{C0DF4E2E-A353-4399-B73E-8A0935335573}"/>
          </ac:picMkLst>
        </pc:picChg>
        <pc:picChg chg="add mod">
          <ac:chgData name="Eugene Wong" userId="e3b7e5ef-a475-45eb-9c03-0a55f174ccd1" providerId="ADAL" clId="{95E4EB76-17EE-4B38-8E23-329652FC1139}" dt="2020-09-08T07:49:04.489" v="220"/>
          <ac:picMkLst>
            <pc:docMk/>
            <pc:sldMk cId="3340892173" sldId="512"/>
            <ac:picMk id="5" creationId="{8CE1DD7B-BFDE-4AAB-A413-629624401DC8}"/>
          </ac:picMkLst>
        </pc:picChg>
      </pc:sldChg>
      <pc:sldChg chg="addSp modSp new">
        <pc:chgData name="Eugene Wong" userId="e3b7e5ef-a475-45eb-9c03-0a55f174ccd1" providerId="ADAL" clId="{95E4EB76-17EE-4B38-8E23-329652FC1139}" dt="2020-09-08T07:49:35.821" v="228"/>
        <pc:sldMkLst>
          <pc:docMk/>
          <pc:sldMk cId="3959463248" sldId="513"/>
        </pc:sldMkLst>
        <pc:spChg chg="add mod">
          <ac:chgData name="Eugene Wong" userId="e3b7e5ef-a475-45eb-9c03-0a55f174ccd1" providerId="ADAL" clId="{95E4EB76-17EE-4B38-8E23-329652FC1139}" dt="2020-09-08T07:49:35.821" v="228"/>
          <ac:spMkLst>
            <pc:docMk/>
            <pc:sldMk cId="3959463248" sldId="513"/>
            <ac:spMk id="2" creationId="{885FC1E3-8A0B-4328-AE26-C7A2096476D7}"/>
          </ac:spMkLst>
        </pc:spChg>
        <pc:spChg chg="add mod">
          <ac:chgData name="Eugene Wong" userId="e3b7e5ef-a475-45eb-9c03-0a55f174ccd1" providerId="ADAL" clId="{95E4EB76-17EE-4B38-8E23-329652FC1139}" dt="2020-09-08T07:49:35.821" v="228"/>
          <ac:spMkLst>
            <pc:docMk/>
            <pc:sldMk cId="3959463248" sldId="513"/>
            <ac:spMk id="3" creationId="{9819D359-ED75-4AEB-97CB-06C21099C0CE}"/>
          </ac:spMkLst>
        </pc:spChg>
      </pc:sldChg>
      <pc:sldChg chg="addSp modSp new">
        <pc:chgData name="Eugene Wong" userId="e3b7e5ef-a475-45eb-9c03-0a55f174ccd1" providerId="ADAL" clId="{95E4EB76-17EE-4B38-8E23-329652FC1139}" dt="2020-09-08T07:52:13.851" v="240"/>
        <pc:sldMkLst>
          <pc:docMk/>
          <pc:sldMk cId="3850300634" sldId="514"/>
        </pc:sldMkLst>
        <pc:spChg chg="add mod">
          <ac:chgData name="Eugene Wong" userId="e3b7e5ef-a475-45eb-9c03-0a55f174ccd1" providerId="ADAL" clId="{95E4EB76-17EE-4B38-8E23-329652FC1139}" dt="2020-09-08T07:52:13.851" v="240"/>
          <ac:spMkLst>
            <pc:docMk/>
            <pc:sldMk cId="3850300634" sldId="514"/>
            <ac:spMk id="2" creationId="{63A9248C-4B7B-4325-8C83-3D34E1D61D41}"/>
          </ac:spMkLst>
        </pc:spChg>
      </pc:sldChg>
      <pc:sldChg chg="addSp modSp new">
        <pc:chgData name="Eugene Wong" userId="e3b7e5ef-a475-45eb-9c03-0a55f174ccd1" providerId="ADAL" clId="{95E4EB76-17EE-4B38-8E23-329652FC1139}" dt="2020-09-08T07:52:24.435" v="243" actId="27636"/>
        <pc:sldMkLst>
          <pc:docMk/>
          <pc:sldMk cId="1174790492" sldId="515"/>
        </pc:sldMkLst>
        <pc:spChg chg="add mod">
          <ac:chgData name="Eugene Wong" userId="e3b7e5ef-a475-45eb-9c03-0a55f174ccd1" providerId="ADAL" clId="{95E4EB76-17EE-4B38-8E23-329652FC1139}" dt="2020-09-08T07:52:24.435" v="243" actId="27636"/>
          <ac:spMkLst>
            <pc:docMk/>
            <pc:sldMk cId="1174790492" sldId="515"/>
            <ac:spMk id="2" creationId="{334FD718-3EA1-4530-AB26-2976E275BDC6}"/>
          </ac:spMkLst>
        </pc:spChg>
        <pc:spChg chg="add mod">
          <ac:chgData name="Eugene Wong" userId="e3b7e5ef-a475-45eb-9c03-0a55f174ccd1" providerId="ADAL" clId="{95E4EB76-17EE-4B38-8E23-329652FC1139}" dt="2020-09-08T07:52:24.435" v="243" actId="27636"/>
          <ac:spMkLst>
            <pc:docMk/>
            <pc:sldMk cId="1174790492" sldId="515"/>
            <ac:spMk id="3" creationId="{F98A5A51-20E4-40BC-B511-5FFE29349646}"/>
          </ac:spMkLst>
        </pc:spChg>
        <pc:picChg chg="add mod">
          <ac:chgData name="Eugene Wong" userId="e3b7e5ef-a475-45eb-9c03-0a55f174ccd1" providerId="ADAL" clId="{95E4EB76-17EE-4B38-8E23-329652FC1139}" dt="2020-09-08T07:52:24.435" v="243" actId="27636"/>
          <ac:picMkLst>
            <pc:docMk/>
            <pc:sldMk cId="1174790492" sldId="515"/>
            <ac:picMk id="4" creationId="{21B896CE-D619-448D-B523-2DEAC9E933D0}"/>
          </ac:picMkLst>
        </pc:picChg>
      </pc:sldChg>
      <pc:sldMasterChg chg="delSldLayout">
        <pc:chgData name="Eugene Wong" userId="e3b7e5ef-a475-45eb-9c03-0a55f174ccd1" providerId="ADAL" clId="{95E4EB76-17EE-4B38-8E23-329652FC1139}" dt="2020-09-08T07:33:38.613" v="142" actId="2696"/>
        <pc:sldMasterMkLst>
          <pc:docMk/>
          <pc:sldMasterMk cId="3927442851" sldId="2147483653"/>
        </pc:sldMasterMkLst>
        <pc:sldLayoutChg chg="del">
          <pc:chgData name="Eugene Wong" userId="e3b7e5ef-a475-45eb-9c03-0a55f174ccd1" providerId="ADAL" clId="{95E4EB76-17EE-4B38-8E23-329652FC1139}" dt="2020-09-08T07:33:38.613" v="142" actId="2696"/>
          <pc:sldLayoutMkLst>
            <pc:docMk/>
            <pc:sldMasterMk cId="3927442851" sldId="2147483653"/>
            <pc:sldLayoutMk cId="3269693743" sldId="2147483700"/>
          </pc:sldLayoutMkLst>
        </pc:sldLayoutChg>
      </pc:sldMasterChg>
    </pc:docChg>
  </pc:docChgLst>
</pc:chgInfo>
</file>

<file path=ppt/diagrams/_rels/data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78.svg"/><Relationship Id="rId1" Type="http://schemas.openxmlformats.org/officeDocument/2006/relationships/image" Target="../media/image77.png"/><Relationship Id="rId5" Type="http://schemas.openxmlformats.org/officeDocument/2006/relationships/image" Target="../media/image80.svg"/><Relationship Id="rId4" Type="http://schemas.openxmlformats.org/officeDocument/2006/relationships/image" Target="../media/image79.png"/></Relationships>
</file>

<file path=ppt/diagrams/_rels/data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svg"/><Relationship Id="rId1" Type="http://schemas.openxmlformats.org/officeDocument/2006/relationships/image" Target="../media/image88.png"/><Relationship Id="rId6" Type="http://schemas.openxmlformats.org/officeDocument/2006/relationships/image" Target="../media/image93.svg"/><Relationship Id="rId5" Type="http://schemas.openxmlformats.org/officeDocument/2006/relationships/image" Target="../media/image92.png"/><Relationship Id="rId4" Type="http://schemas.openxmlformats.org/officeDocument/2006/relationships/image" Target="../media/image91.svg"/></Relationships>
</file>

<file path=ppt/diagrams/_rels/drawing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78.svg"/><Relationship Id="rId1" Type="http://schemas.openxmlformats.org/officeDocument/2006/relationships/image" Target="../media/image77.png"/><Relationship Id="rId5" Type="http://schemas.openxmlformats.org/officeDocument/2006/relationships/image" Target="../media/image80.svg"/><Relationship Id="rId4" Type="http://schemas.openxmlformats.org/officeDocument/2006/relationships/image" Target="../media/image79.png"/></Relationships>
</file>

<file path=ppt/diagrams/_rels/drawing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svg"/><Relationship Id="rId1" Type="http://schemas.openxmlformats.org/officeDocument/2006/relationships/image" Target="../media/image88.png"/><Relationship Id="rId6" Type="http://schemas.openxmlformats.org/officeDocument/2006/relationships/image" Target="../media/image93.svg"/><Relationship Id="rId5" Type="http://schemas.openxmlformats.org/officeDocument/2006/relationships/image" Target="../media/image92.png"/><Relationship Id="rId4" Type="http://schemas.openxmlformats.org/officeDocument/2006/relationships/image" Target="../media/image9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5F4B28-5FED-4634-8482-FF63F43A2E01}" type="doc">
      <dgm:prSet loTypeId="urn:microsoft.com/office/officeart/2005/8/layout/pList2" loCatId="list" qsTypeId="urn:microsoft.com/office/officeart/2005/8/quickstyle/simple1" qsCatId="simple" csTypeId="urn:microsoft.com/office/officeart/2005/8/colors/accent1_2" csCatId="accent1" phldr="1"/>
      <dgm:spPr/>
    </dgm:pt>
    <dgm:pt modelId="{04ED27BA-56EF-4E3B-B8E4-C7D63E1A3ED1}">
      <dgm:prSet phldrT="[Text]"/>
      <dgm:spPr>
        <a:xfrm rot="10800000">
          <a:off x="318363" y="1958102"/>
          <a:ext cx="2297412" cy="2393235"/>
        </a:xfrm>
        <a:prstGeom prst="round2SameRect">
          <a:avLst>
            <a:gd name="adj1" fmla="val 10500"/>
            <a:gd name="adj2" fmla="val 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AU">
              <a:solidFill>
                <a:sysClr val="window" lastClr="FFFFFF"/>
              </a:solidFill>
              <a:latin typeface="Calibri" panose="020F0502020204030204"/>
              <a:ea typeface="+mn-ea"/>
              <a:cs typeface="+mn-cs"/>
            </a:rPr>
            <a:t>Physical </a:t>
          </a:r>
        </a:p>
      </dgm:t>
    </dgm:pt>
    <dgm:pt modelId="{CAB1D5DD-10B1-4B48-985B-9DC035D4E66F}" type="parTrans" cxnId="{38FD3069-B4BB-4712-900A-FFFBF5DD4CDE}">
      <dgm:prSet/>
      <dgm:spPr/>
      <dgm:t>
        <a:bodyPr/>
        <a:lstStyle/>
        <a:p>
          <a:endParaRPr lang="en-AU"/>
        </a:p>
      </dgm:t>
    </dgm:pt>
    <dgm:pt modelId="{354F66FF-8ABB-4C72-B857-CF86E2E74102}" type="sibTrans" cxnId="{38FD3069-B4BB-4712-900A-FFFBF5DD4CDE}">
      <dgm:prSet/>
      <dgm:spPr/>
      <dgm:t>
        <a:bodyPr/>
        <a:lstStyle/>
        <a:p>
          <a:endParaRPr lang="en-AU"/>
        </a:p>
      </dgm:t>
    </dgm:pt>
    <dgm:pt modelId="{D727AF1A-7163-417F-A05B-CABF38E1A2C6}">
      <dgm:prSet phldrT="[Text]"/>
      <dgm:spPr>
        <a:xfrm rot="10800000">
          <a:off x="2845517" y="1958102"/>
          <a:ext cx="2297412" cy="2393235"/>
        </a:xfrm>
        <a:prstGeom prst="round2SameRect">
          <a:avLst>
            <a:gd name="adj1" fmla="val 10500"/>
            <a:gd name="adj2" fmla="val 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AU">
              <a:solidFill>
                <a:sysClr val="window" lastClr="FFFFFF"/>
              </a:solidFill>
              <a:latin typeface="Calibri" panose="020F0502020204030204"/>
              <a:ea typeface="+mn-ea"/>
              <a:cs typeface="+mn-cs"/>
            </a:rPr>
            <a:t>Emotional</a:t>
          </a:r>
        </a:p>
      </dgm:t>
    </dgm:pt>
    <dgm:pt modelId="{8C6D94F9-5AE3-4CAD-A8D3-EA45DFACB84F}" type="parTrans" cxnId="{1E7262C3-C2F4-4306-9282-174E7E168EB9}">
      <dgm:prSet/>
      <dgm:spPr/>
      <dgm:t>
        <a:bodyPr/>
        <a:lstStyle/>
        <a:p>
          <a:endParaRPr lang="en-AU"/>
        </a:p>
      </dgm:t>
    </dgm:pt>
    <dgm:pt modelId="{89E69B04-6270-42D3-8073-1C85570B1FD4}" type="sibTrans" cxnId="{1E7262C3-C2F4-4306-9282-174E7E168EB9}">
      <dgm:prSet/>
      <dgm:spPr/>
      <dgm:t>
        <a:bodyPr/>
        <a:lstStyle/>
        <a:p>
          <a:endParaRPr lang="en-AU"/>
        </a:p>
      </dgm:t>
    </dgm:pt>
    <dgm:pt modelId="{716DCD7D-1B4C-4DEA-8AB5-234606D008C4}">
      <dgm:prSet phldrT="[Text]"/>
      <dgm:spPr>
        <a:xfrm rot="10800000">
          <a:off x="5372670" y="1958102"/>
          <a:ext cx="2297412" cy="2393235"/>
        </a:xfrm>
        <a:prstGeom prst="round2SameRect">
          <a:avLst>
            <a:gd name="adj1" fmla="val 10500"/>
            <a:gd name="adj2" fmla="val 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AU">
              <a:solidFill>
                <a:sysClr val="window" lastClr="FFFFFF"/>
              </a:solidFill>
              <a:latin typeface="Calibri" panose="020F0502020204030204"/>
              <a:ea typeface="+mn-ea"/>
              <a:cs typeface="+mn-cs"/>
            </a:rPr>
            <a:t>Financial</a:t>
          </a:r>
        </a:p>
      </dgm:t>
    </dgm:pt>
    <dgm:pt modelId="{65876538-D8C0-46DB-A7FA-A1C8938EB3D7}" type="parTrans" cxnId="{5D492BEF-4598-4E4B-92B6-F35F0CAB57E5}">
      <dgm:prSet/>
      <dgm:spPr/>
      <dgm:t>
        <a:bodyPr/>
        <a:lstStyle/>
        <a:p>
          <a:endParaRPr lang="en-AU"/>
        </a:p>
      </dgm:t>
    </dgm:pt>
    <dgm:pt modelId="{979893C7-C62B-4025-961E-052C8FBDA09F}" type="sibTrans" cxnId="{5D492BEF-4598-4E4B-92B6-F35F0CAB57E5}">
      <dgm:prSet/>
      <dgm:spPr/>
      <dgm:t>
        <a:bodyPr/>
        <a:lstStyle/>
        <a:p>
          <a:endParaRPr lang="en-AU"/>
        </a:p>
      </dgm:t>
    </dgm:pt>
    <dgm:pt modelId="{B9B17AD5-D015-4811-8B24-65B43055F099}">
      <dgm:prSet phldrT="[Text]"/>
      <dgm:spPr>
        <a:xfrm rot="10800000">
          <a:off x="7899823" y="1958102"/>
          <a:ext cx="2297412" cy="2393235"/>
        </a:xfrm>
        <a:prstGeom prst="round2SameRect">
          <a:avLst>
            <a:gd name="adj1" fmla="val 10500"/>
            <a:gd name="adj2" fmla="val 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AU">
              <a:solidFill>
                <a:sysClr val="window" lastClr="FFFFFF"/>
              </a:solidFill>
              <a:latin typeface="Calibri" panose="020F0502020204030204"/>
              <a:ea typeface="+mn-ea"/>
              <a:cs typeface="+mn-cs"/>
            </a:rPr>
            <a:t>Social</a:t>
          </a:r>
        </a:p>
      </dgm:t>
    </dgm:pt>
    <dgm:pt modelId="{B6BD8AF7-1142-4ED7-93E8-3F4F9766F45D}" type="parTrans" cxnId="{317AFA63-8E73-4454-B68F-248D30804361}">
      <dgm:prSet/>
      <dgm:spPr/>
      <dgm:t>
        <a:bodyPr/>
        <a:lstStyle/>
        <a:p>
          <a:endParaRPr lang="en-AU"/>
        </a:p>
      </dgm:t>
    </dgm:pt>
    <dgm:pt modelId="{FAA4611C-16ED-4E6D-8E60-D606A5F7A643}" type="sibTrans" cxnId="{317AFA63-8E73-4454-B68F-248D30804361}">
      <dgm:prSet/>
      <dgm:spPr/>
      <dgm:t>
        <a:bodyPr/>
        <a:lstStyle/>
        <a:p>
          <a:endParaRPr lang="en-AU"/>
        </a:p>
      </dgm:t>
    </dgm:pt>
    <dgm:pt modelId="{C417CFF9-A60B-43DA-8EC7-FCE34E7466F5}" type="pres">
      <dgm:prSet presAssocID="{6A5F4B28-5FED-4634-8482-FF63F43A2E01}" presName="Name0" presStyleCnt="0">
        <dgm:presLayoutVars>
          <dgm:dir/>
          <dgm:resizeHandles val="exact"/>
        </dgm:presLayoutVars>
      </dgm:prSet>
      <dgm:spPr/>
    </dgm:pt>
    <dgm:pt modelId="{DCBBFEBE-00A3-4678-9DE7-C0FD18065658}" type="pres">
      <dgm:prSet presAssocID="{6A5F4B28-5FED-4634-8482-FF63F43A2E01}" presName="bkgdShp" presStyleLbl="alignAccFollowNode1" presStyleIdx="0" presStyleCnt="1" custLinFactNeighborX="801" custLinFactNeighborY="-93234"/>
      <dgm:spPr>
        <a:xfrm>
          <a:off x="0" y="0"/>
          <a:ext cx="10515600" cy="1958102"/>
        </a:xfrm>
        <a:prstGeom prst="roundRect">
          <a:avLst>
            <a:gd name="adj" fmla="val 10000"/>
          </a:avLst>
        </a:prstGeom>
        <a:solidFill>
          <a:srgbClr val="4472C4">
            <a:alpha val="90000"/>
            <a:tint val="40000"/>
            <a:hueOff val="0"/>
            <a:satOff val="0"/>
            <a:lumOff val="0"/>
            <a:alphaOff val="0"/>
          </a:srgbClr>
        </a:solidFill>
        <a:ln w="12700" cap="flat" cmpd="sng" algn="ctr">
          <a:solidFill>
            <a:srgbClr val="4472C4">
              <a:alpha val="90000"/>
              <a:tint val="40000"/>
              <a:hueOff val="0"/>
              <a:satOff val="0"/>
              <a:lumOff val="0"/>
              <a:alphaOff val="0"/>
            </a:srgbClr>
          </a:solidFill>
          <a:prstDash val="solid"/>
          <a:miter lim="800000"/>
        </a:ln>
        <a:effectLst/>
      </dgm:spPr>
    </dgm:pt>
    <dgm:pt modelId="{83E0D95C-B0F5-4230-B7AC-6B6A2E71FA0F}" type="pres">
      <dgm:prSet presAssocID="{6A5F4B28-5FED-4634-8482-FF63F43A2E01}" presName="linComp" presStyleCnt="0"/>
      <dgm:spPr/>
    </dgm:pt>
    <dgm:pt modelId="{B81FCEDC-EC94-4D14-B092-0B6EE731CE1C}" type="pres">
      <dgm:prSet presAssocID="{04ED27BA-56EF-4E3B-B8E4-C7D63E1A3ED1}" presName="compNode" presStyleCnt="0"/>
      <dgm:spPr/>
    </dgm:pt>
    <dgm:pt modelId="{1D03A244-C8AC-4FFB-9FD6-E40517FDC252}" type="pres">
      <dgm:prSet presAssocID="{04ED27BA-56EF-4E3B-B8E4-C7D63E1A3ED1}" presName="node" presStyleLbl="node1" presStyleIdx="0" presStyleCnt="4">
        <dgm:presLayoutVars>
          <dgm:bulletEnabled val="1"/>
        </dgm:presLayoutVars>
      </dgm:prSet>
      <dgm:spPr/>
    </dgm:pt>
    <dgm:pt modelId="{0E1BAC8A-4C42-4600-820E-483E41984B20}" type="pres">
      <dgm:prSet presAssocID="{04ED27BA-56EF-4E3B-B8E4-C7D63E1A3ED1}" presName="invisiNode" presStyleLbl="node1" presStyleIdx="0" presStyleCnt="4"/>
      <dgm:spPr/>
    </dgm:pt>
    <dgm:pt modelId="{C2D9F873-831E-4DE8-A68A-15124DBEC70B}" type="pres">
      <dgm:prSet presAssocID="{04ED27BA-56EF-4E3B-B8E4-C7D63E1A3ED1}" presName="imagNode" presStyleLbl="fgImgPlace1" presStyleIdx="0" presStyleCnt="4"/>
      <dgm:spPr>
        <a:xfrm>
          <a:off x="318363" y="261080"/>
          <a:ext cx="2297412" cy="1435941"/>
        </a:xfrm>
        <a:prstGeom prst="roundRect">
          <a:avLst>
            <a:gd name="adj" fmla="val 10000"/>
          </a:avLst>
        </a:prstGeom>
        <a:solidFill>
          <a:srgbClr val="4472C4">
            <a:tint val="50000"/>
            <a:hueOff val="0"/>
            <a:satOff val="0"/>
            <a:lumOff val="0"/>
          </a:srgbClr>
        </a:solidFill>
        <a:ln w="12700" cap="flat" cmpd="sng" algn="ctr">
          <a:solidFill>
            <a:sysClr val="window" lastClr="FFFFFF">
              <a:hueOff val="0"/>
              <a:satOff val="0"/>
              <a:lumOff val="0"/>
              <a:alphaOff val="0"/>
            </a:sysClr>
          </a:solidFill>
          <a:prstDash val="solid"/>
          <a:miter lim="800000"/>
        </a:ln>
        <a:effectLst/>
      </dgm:spPr>
    </dgm:pt>
    <dgm:pt modelId="{C19A813C-667F-4852-B4A3-66FE3288B4BA}" type="pres">
      <dgm:prSet presAssocID="{354F66FF-8ABB-4C72-B857-CF86E2E74102}" presName="sibTrans" presStyleLbl="sibTrans2D1" presStyleIdx="0" presStyleCnt="0"/>
      <dgm:spPr/>
    </dgm:pt>
    <dgm:pt modelId="{B3C07D16-6098-482B-A76F-4B166BFB45E8}" type="pres">
      <dgm:prSet presAssocID="{D727AF1A-7163-417F-A05B-CABF38E1A2C6}" presName="compNode" presStyleCnt="0"/>
      <dgm:spPr/>
    </dgm:pt>
    <dgm:pt modelId="{DB3F5594-CC3F-4B1F-8E8C-E70FDA68CD91}" type="pres">
      <dgm:prSet presAssocID="{D727AF1A-7163-417F-A05B-CABF38E1A2C6}" presName="node" presStyleLbl="node1" presStyleIdx="1" presStyleCnt="4">
        <dgm:presLayoutVars>
          <dgm:bulletEnabled val="1"/>
        </dgm:presLayoutVars>
      </dgm:prSet>
      <dgm:spPr/>
    </dgm:pt>
    <dgm:pt modelId="{F3C296DA-F1FC-4564-A20B-854802412B9D}" type="pres">
      <dgm:prSet presAssocID="{D727AF1A-7163-417F-A05B-CABF38E1A2C6}" presName="invisiNode" presStyleLbl="node1" presStyleIdx="1" presStyleCnt="4"/>
      <dgm:spPr/>
    </dgm:pt>
    <dgm:pt modelId="{0C313505-1FEA-4B5F-A071-411E452B5300}" type="pres">
      <dgm:prSet presAssocID="{D727AF1A-7163-417F-A05B-CABF38E1A2C6}" presName="imagNode" presStyleLbl="fgImgPlace1" presStyleIdx="1" presStyleCnt="4" custLinFactNeighborX="5000" custLinFactNeighborY="1294"/>
      <dgm:spPr>
        <a:xfrm>
          <a:off x="2960387" y="279661"/>
          <a:ext cx="2297412" cy="1435941"/>
        </a:xfrm>
        <a:prstGeom prst="roundRect">
          <a:avLst>
            <a:gd name="adj" fmla="val 10000"/>
          </a:avLst>
        </a:prstGeom>
        <a:solidFill>
          <a:srgbClr val="4472C4">
            <a:tint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AAB8E174-9344-4035-AC7A-FF814195F384}" type="pres">
      <dgm:prSet presAssocID="{89E69B04-6270-42D3-8073-1C85570B1FD4}" presName="sibTrans" presStyleLbl="sibTrans2D1" presStyleIdx="0" presStyleCnt="0"/>
      <dgm:spPr/>
    </dgm:pt>
    <dgm:pt modelId="{0287AEC1-E801-44B4-9A55-F0E104D18300}" type="pres">
      <dgm:prSet presAssocID="{716DCD7D-1B4C-4DEA-8AB5-234606D008C4}" presName="compNode" presStyleCnt="0"/>
      <dgm:spPr/>
    </dgm:pt>
    <dgm:pt modelId="{E641E699-411E-4942-A375-2D91E12E7DF3}" type="pres">
      <dgm:prSet presAssocID="{716DCD7D-1B4C-4DEA-8AB5-234606D008C4}" presName="node" presStyleLbl="node1" presStyleIdx="2" presStyleCnt="4">
        <dgm:presLayoutVars>
          <dgm:bulletEnabled val="1"/>
        </dgm:presLayoutVars>
      </dgm:prSet>
      <dgm:spPr/>
    </dgm:pt>
    <dgm:pt modelId="{34D08BA1-4263-4CBE-915E-558609436651}" type="pres">
      <dgm:prSet presAssocID="{716DCD7D-1B4C-4DEA-8AB5-234606D008C4}" presName="invisiNode" presStyleLbl="node1" presStyleIdx="2" presStyleCnt="4"/>
      <dgm:spPr/>
    </dgm:pt>
    <dgm:pt modelId="{4B8F5D7A-F2E5-46CE-AC05-2C31F8819680}" type="pres">
      <dgm:prSet presAssocID="{716DCD7D-1B4C-4DEA-8AB5-234606D008C4}" presName="imagNode" presStyleLbl="fgImgPlace1" presStyleIdx="2" presStyleCnt="4"/>
      <dgm:spPr>
        <a:xfrm>
          <a:off x="5372670" y="261080"/>
          <a:ext cx="2297412" cy="1435941"/>
        </a:xfrm>
        <a:prstGeom prst="roundRect">
          <a:avLst>
            <a:gd name="adj" fmla="val 10000"/>
          </a:avLst>
        </a:prstGeom>
        <a:solidFill>
          <a:srgbClr val="4472C4">
            <a:tint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7EE36805-CD1B-4017-A1E3-BA75A334BA84}" type="pres">
      <dgm:prSet presAssocID="{979893C7-C62B-4025-961E-052C8FBDA09F}" presName="sibTrans" presStyleLbl="sibTrans2D1" presStyleIdx="0" presStyleCnt="0"/>
      <dgm:spPr/>
    </dgm:pt>
    <dgm:pt modelId="{D8E0A362-DF87-48C1-8FB3-AD57C30F7E65}" type="pres">
      <dgm:prSet presAssocID="{B9B17AD5-D015-4811-8B24-65B43055F099}" presName="compNode" presStyleCnt="0"/>
      <dgm:spPr/>
    </dgm:pt>
    <dgm:pt modelId="{5B0DEFF6-277C-4BA3-8A2E-5524F656A3E0}" type="pres">
      <dgm:prSet presAssocID="{B9B17AD5-D015-4811-8B24-65B43055F099}" presName="node" presStyleLbl="node1" presStyleIdx="3" presStyleCnt="4">
        <dgm:presLayoutVars>
          <dgm:bulletEnabled val="1"/>
        </dgm:presLayoutVars>
      </dgm:prSet>
      <dgm:spPr/>
    </dgm:pt>
    <dgm:pt modelId="{FD13F9B0-74C8-4B24-81DC-C481538DD779}" type="pres">
      <dgm:prSet presAssocID="{B9B17AD5-D015-4811-8B24-65B43055F099}" presName="invisiNode" presStyleLbl="node1" presStyleIdx="3" presStyleCnt="4"/>
      <dgm:spPr/>
    </dgm:pt>
    <dgm:pt modelId="{582032CE-01A9-421D-9268-6BA06A9EC3C6}" type="pres">
      <dgm:prSet presAssocID="{B9B17AD5-D015-4811-8B24-65B43055F099}" presName="imagNode" presStyleLbl="fgImgPlace1" presStyleIdx="3" presStyleCnt="4"/>
      <dgm:spPr>
        <a:xfrm>
          <a:off x="7899823" y="261080"/>
          <a:ext cx="2297412" cy="1435941"/>
        </a:xfrm>
        <a:prstGeom prst="roundRect">
          <a:avLst>
            <a:gd name="adj" fmla="val 10000"/>
          </a:avLst>
        </a:prstGeom>
        <a:solidFill>
          <a:srgbClr val="4472C4">
            <a:tint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Lst>
  <dgm:cxnLst>
    <dgm:cxn modelId="{191C0D18-669E-4067-B339-FAA7B8CD6459}" type="presOf" srcId="{354F66FF-8ABB-4C72-B857-CF86E2E74102}" destId="{C19A813C-667F-4852-B4A3-66FE3288B4BA}" srcOrd="0" destOrd="0" presId="urn:microsoft.com/office/officeart/2005/8/layout/pList2"/>
    <dgm:cxn modelId="{0BA00B62-1CF9-4B3B-A58E-677882A7B4F2}" type="presOf" srcId="{B9B17AD5-D015-4811-8B24-65B43055F099}" destId="{5B0DEFF6-277C-4BA3-8A2E-5524F656A3E0}" srcOrd="0" destOrd="0" presId="urn:microsoft.com/office/officeart/2005/8/layout/pList2"/>
    <dgm:cxn modelId="{317AFA63-8E73-4454-B68F-248D30804361}" srcId="{6A5F4B28-5FED-4634-8482-FF63F43A2E01}" destId="{B9B17AD5-D015-4811-8B24-65B43055F099}" srcOrd="3" destOrd="0" parTransId="{B6BD8AF7-1142-4ED7-93E8-3F4F9766F45D}" sibTransId="{FAA4611C-16ED-4E6D-8E60-D606A5F7A643}"/>
    <dgm:cxn modelId="{38FD3069-B4BB-4712-900A-FFFBF5DD4CDE}" srcId="{6A5F4B28-5FED-4634-8482-FF63F43A2E01}" destId="{04ED27BA-56EF-4E3B-B8E4-C7D63E1A3ED1}" srcOrd="0" destOrd="0" parTransId="{CAB1D5DD-10B1-4B48-985B-9DC035D4E66F}" sibTransId="{354F66FF-8ABB-4C72-B857-CF86E2E74102}"/>
    <dgm:cxn modelId="{F9172B83-E8DD-44EB-AEA4-4653888F15A2}" type="presOf" srcId="{04ED27BA-56EF-4E3B-B8E4-C7D63E1A3ED1}" destId="{1D03A244-C8AC-4FFB-9FD6-E40517FDC252}" srcOrd="0" destOrd="0" presId="urn:microsoft.com/office/officeart/2005/8/layout/pList2"/>
    <dgm:cxn modelId="{07446BB2-167D-4667-AD95-FA874A46DAA2}" type="presOf" srcId="{D727AF1A-7163-417F-A05B-CABF38E1A2C6}" destId="{DB3F5594-CC3F-4B1F-8E8C-E70FDA68CD91}" srcOrd="0" destOrd="0" presId="urn:microsoft.com/office/officeart/2005/8/layout/pList2"/>
    <dgm:cxn modelId="{ADEC03C1-BFB5-4E9A-8C71-BEB1112E1820}" type="presOf" srcId="{979893C7-C62B-4025-961E-052C8FBDA09F}" destId="{7EE36805-CD1B-4017-A1E3-BA75A334BA84}" srcOrd="0" destOrd="0" presId="urn:microsoft.com/office/officeart/2005/8/layout/pList2"/>
    <dgm:cxn modelId="{1E7262C3-C2F4-4306-9282-174E7E168EB9}" srcId="{6A5F4B28-5FED-4634-8482-FF63F43A2E01}" destId="{D727AF1A-7163-417F-A05B-CABF38E1A2C6}" srcOrd="1" destOrd="0" parTransId="{8C6D94F9-5AE3-4CAD-A8D3-EA45DFACB84F}" sibTransId="{89E69B04-6270-42D3-8073-1C85570B1FD4}"/>
    <dgm:cxn modelId="{58221CCF-974B-4E6C-8ED8-7A1B51D504BA}" type="presOf" srcId="{716DCD7D-1B4C-4DEA-8AB5-234606D008C4}" destId="{E641E699-411E-4942-A375-2D91E12E7DF3}" srcOrd="0" destOrd="0" presId="urn:microsoft.com/office/officeart/2005/8/layout/pList2"/>
    <dgm:cxn modelId="{13D607D6-E5F3-4B46-A6A7-829FE287897D}" type="presOf" srcId="{6A5F4B28-5FED-4634-8482-FF63F43A2E01}" destId="{C417CFF9-A60B-43DA-8EC7-FCE34E7466F5}" srcOrd="0" destOrd="0" presId="urn:microsoft.com/office/officeart/2005/8/layout/pList2"/>
    <dgm:cxn modelId="{275DB1E6-C353-4C44-93BD-F2C62127B8FB}" type="presOf" srcId="{89E69B04-6270-42D3-8073-1C85570B1FD4}" destId="{AAB8E174-9344-4035-AC7A-FF814195F384}" srcOrd="0" destOrd="0" presId="urn:microsoft.com/office/officeart/2005/8/layout/pList2"/>
    <dgm:cxn modelId="{5D492BEF-4598-4E4B-92B6-F35F0CAB57E5}" srcId="{6A5F4B28-5FED-4634-8482-FF63F43A2E01}" destId="{716DCD7D-1B4C-4DEA-8AB5-234606D008C4}" srcOrd="2" destOrd="0" parTransId="{65876538-D8C0-46DB-A7FA-A1C8938EB3D7}" sibTransId="{979893C7-C62B-4025-961E-052C8FBDA09F}"/>
    <dgm:cxn modelId="{CE78A98D-770B-4696-92A7-3EE957C35761}" type="presParOf" srcId="{C417CFF9-A60B-43DA-8EC7-FCE34E7466F5}" destId="{DCBBFEBE-00A3-4678-9DE7-C0FD18065658}" srcOrd="0" destOrd="0" presId="urn:microsoft.com/office/officeart/2005/8/layout/pList2"/>
    <dgm:cxn modelId="{D66B148A-67CA-49B6-9E07-430DA9B378BA}" type="presParOf" srcId="{C417CFF9-A60B-43DA-8EC7-FCE34E7466F5}" destId="{83E0D95C-B0F5-4230-B7AC-6B6A2E71FA0F}" srcOrd="1" destOrd="0" presId="urn:microsoft.com/office/officeart/2005/8/layout/pList2"/>
    <dgm:cxn modelId="{D1C9C8D9-F17F-4DA9-8C50-C2A3086D1C60}" type="presParOf" srcId="{83E0D95C-B0F5-4230-B7AC-6B6A2E71FA0F}" destId="{B81FCEDC-EC94-4D14-B092-0B6EE731CE1C}" srcOrd="0" destOrd="0" presId="urn:microsoft.com/office/officeart/2005/8/layout/pList2"/>
    <dgm:cxn modelId="{93D59EAE-15B7-420A-A85C-544555BC10F3}" type="presParOf" srcId="{B81FCEDC-EC94-4D14-B092-0B6EE731CE1C}" destId="{1D03A244-C8AC-4FFB-9FD6-E40517FDC252}" srcOrd="0" destOrd="0" presId="urn:microsoft.com/office/officeart/2005/8/layout/pList2"/>
    <dgm:cxn modelId="{30783168-19FD-4DFD-873D-3B78ABDB54B6}" type="presParOf" srcId="{B81FCEDC-EC94-4D14-B092-0B6EE731CE1C}" destId="{0E1BAC8A-4C42-4600-820E-483E41984B20}" srcOrd="1" destOrd="0" presId="urn:microsoft.com/office/officeart/2005/8/layout/pList2"/>
    <dgm:cxn modelId="{CE4C33C4-F9D0-480C-B434-571952F1F598}" type="presParOf" srcId="{B81FCEDC-EC94-4D14-B092-0B6EE731CE1C}" destId="{C2D9F873-831E-4DE8-A68A-15124DBEC70B}" srcOrd="2" destOrd="0" presId="urn:microsoft.com/office/officeart/2005/8/layout/pList2"/>
    <dgm:cxn modelId="{32DC3B62-8BF9-49DB-9F3A-5AF692D4B39C}" type="presParOf" srcId="{83E0D95C-B0F5-4230-B7AC-6B6A2E71FA0F}" destId="{C19A813C-667F-4852-B4A3-66FE3288B4BA}" srcOrd="1" destOrd="0" presId="urn:microsoft.com/office/officeart/2005/8/layout/pList2"/>
    <dgm:cxn modelId="{37B5EA59-5CCC-42ED-8926-E202C445BA53}" type="presParOf" srcId="{83E0D95C-B0F5-4230-B7AC-6B6A2E71FA0F}" destId="{B3C07D16-6098-482B-A76F-4B166BFB45E8}" srcOrd="2" destOrd="0" presId="urn:microsoft.com/office/officeart/2005/8/layout/pList2"/>
    <dgm:cxn modelId="{BE3AFE70-9505-4FEB-974B-7907D5DE2FD9}" type="presParOf" srcId="{B3C07D16-6098-482B-A76F-4B166BFB45E8}" destId="{DB3F5594-CC3F-4B1F-8E8C-E70FDA68CD91}" srcOrd="0" destOrd="0" presId="urn:microsoft.com/office/officeart/2005/8/layout/pList2"/>
    <dgm:cxn modelId="{2C54DCFB-78ED-4B2E-8FB5-5328B71C751E}" type="presParOf" srcId="{B3C07D16-6098-482B-A76F-4B166BFB45E8}" destId="{F3C296DA-F1FC-4564-A20B-854802412B9D}" srcOrd="1" destOrd="0" presId="urn:microsoft.com/office/officeart/2005/8/layout/pList2"/>
    <dgm:cxn modelId="{26B12696-F8BF-4640-9B65-A26DA45EDD3D}" type="presParOf" srcId="{B3C07D16-6098-482B-A76F-4B166BFB45E8}" destId="{0C313505-1FEA-4B5F-A071-411E452B5300}" srcOrd="2" destOrd="0" presId="urn:microsoft.com/office/officeart/2005/8/layout/pList2"/>
    <dgm:cxn modelId="{8ACBD84C-1B93-4448-A816-B8075011620E}" type="presParOf" srcId="{83E0D95C-B0F5-4230-B7AC-6B6A2E71FA0F}" destId="{AAB8E174-9344-4035-AC7A-FF814195F384}" srcOrd="3" destOrd="0" presId="urn:microsoft.com/office/officeart/2005/8/layout/pList2"/>
    <dgm:cxn modelId="{A24866A3-7D39-4DB0-8665-378793711A86}" type="presParOf" srcId="{83E0D95C-B0F5-4230-B7AC-6B6A2E71FA0F}" destId="{0287AEC1-E801-44B4-9A55-F0E104D18300}" srcOrd="4" destOrd="0" presId="urn:microsoft.com/office/officeart/2005/8/layout/pList2"/>
    <dgm:cxn modelId="{9A63777D-B3D1-48DA-B696-DF93CEA54DE2}" type="presParOf" srcId="{0287AEC1-E801-44B4-9A55-F0E104D18300}" destId="{E641E699-411E-4942-A375-2D91E12E7DF3}" srcOrd="0" destOrd="0" presId="urn:microsoft.com/office/officeart/2005/8/layout/pList2"/>
    <dgm:cxn modelId="{1DB59BEC-8366-4AC4-AD77-33861A7C29AE}" type="presParOf" srcId="{0287AEC1-E801-44B4-9A55-F0E104D18300}" destId="{34D08BA1-4263-4CBE-915E-558609436651}" srcOrd="1" destOrd="0" presId="urn:microsoft.com/office/officeart/2005/8/layout/pList2"/>
    <dgm:cxn modelId="{5FB923A9-65CC-4802-87D5-8BAAAC7495C2}" type="presParOf" srcId="{0287AEC1-E801-44B4-9A55-F0E104D18300}" destId="{4B8F5D7A-F2E5-46CE-AC05-2C31F8819680}" srcOrd="2" destOrd="0" presId="urn:microsoft.com/office/officeart/2005/8/layout/pList2"/>
    <dgm:cxn modelId="{3B286C8D-2E23-4E07-BF86-F257148AAD85}" type="presParOf" srcId="{83E0D95C-B0F5-4230-B7AC-6B6A2E71FA0F}" destId="{7EE36805-CD1B-4017-A1E3-BA75A334BA84}" srcOrd="5" destOrd="0" presId="urn:microsoft.com/office/officeart/2005/8/layout/pList2"/>
    <dgm:cxn modelId="{BF3A2C61-2EBF-4DA3-A81C-CE030DACE1BE}" type="presParOf" srcId="{83E0D95C-B0F5-4230-B7AC-6B6A2E71FA0F}" destId="{D8E0A362-DF87-48C1-8FB3-AD57C30F7E65}" srcOrd="6" destOrd="0" presId="urn:microsoft.com/office/officeart/2005/8/layout/pList2"/>
    <dgm:cxn modelId="{E8A72F25-A164-409A-8C0C-0E5D209D4664}" type="presParOf" srcId="{D8E0A362-DF87-48C1-8FB3-AD57C30F7E65}" destId="{5B0DEFF6-277C-4BA3-8A2E-5524F656A3E0}" srcOrd="0" destOrd="0" presId="urn:microsoft.com/office/officeart/2005/8/layout/pList2"/>
    <dgm:cxn modelId="{91966ED4-63B8-456B-9A99-6E2A677181C5}" type="presParOf" srcId="{D8E0A362-DF87-48C1-8FB3-AD57C30F7E65}" destId="{FD13F9B0-74C8-4B24-81DC-C481538DD779}" srcOrd="1" destOrd="0" presId="urn:microsoft.com/office/officeart/2005/8/layout/pList2"/>
    <dgm:cxn modelId="{235CB4CE-EE09-4604-B7F0-3886AFB1A147}" type="presParOf" srcId="{D8E0A362-DF87-48C1-8FB3-AD57C30F7E65}" destId="{582032CE-01A9-421D-9268-6BA06A9EC3C6}"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ACB474-3F79-4550-8E86-FCDBCF569106}"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8D85FA98-CC01-48A3-8D17-26D708DD7F29}">
      <dgm:prSet/>
      <dgm:spPr>
        <a:xfrm>
          <a:off x="0" y="40290"/>
          <a:ext cx="3286125" cy="1971675"/>
        </a:xfrm>
        <a:prstGeom prst="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AU">
              <a:solidFill>
                <a:sysClr val="window" lastClr="FFFFFF"/>
              </a:solidFill>
              <a:latin typeface="Calibri" panose="020F0502020204030204"/>
              <a:ea typeface="+mn-ea"/>
              <a:cs typeface="+mn-cs"/>
            </a:rPr>
            <a:t>Overwhelmed by everyday events</a:t>
          </a:r>
          <a:endParaRPr lang="en-US">
            <a:solidFill>
              <a:sysClr val="window" lastClr="FFFFFF"/>
            </a:solidFill>
            <a:latin typeface="Calibri" panose="020F0502020204030204"/>
            <a:ea typeface="+mn-ea"/>
            <a:cs typeface="+mn-cs"/>
          </a:endParaRPr>
        </a:p>
      </dgm:t>
    </dgm:pt>
    <dgm:pt modelId="{A3D8AA3C-6069-45A8-A1E1-48CC96B76EA8}" type="parTrans" cxnId="{B087081B-392A-4CBE-8A57-2E801B2FC446}">
      <dgm:prSet/>
      <dgm:spPr/>
      <dgm:t>
        <a:bodyPr/>
        <a:lstStyle/>
        <a:p>
          <a:endParaRPr lang="en-US"/>
        </a:p>
      </dgm:t>
    </dgm:pt>
    <dgm:pt modelId="{5FD292F9-8BC1-40C4-B348-61BE26E1C90D}" type="sibTrans" cxnId="{B087081B-392A-4CBE-8A57-2E801B2FC446}">
      <dgm:prSet/>
      <dgm:spPr/>
      <dgm:t>
        <a:bodyPr/>
        <a:lstStyle/>
        <a:p>
          <a:pPr>
            <a:lnSpc>
              <a:spcPct val="100000"/>
            </a:lnSpc>
          </a:pPr>
          <a:endParaRPr lang="en-US"/>
        </a:p>
      </dgm:t>
    </dgm:pt>
    <dgm:pt modelId="{F0338F35-021C-4716-A8F0-FD2C8FDA09A1}">
      <dgm:prSet/>
      <dgm:spPr>
        <a:xfrm>
          <a:off x="3614737" y="40290"/>
          <a:ext cx="3286125" cy="1971675"/>
        </a:xfrm>
        <a:prstGeom prst="rect">
          <a:avLst/>
        </a:prstGeom>
        <a:solidFill>
          <a:srgbClr val="ED7D31">
            <a:hueOff val="-291073"/>
            <a:satOff val="-16786"/>
            <a:lumOff val="1726"/>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AU">
              <a:solidFill>
                <a:sysClr val="window" lastClr="FFFFFF"/>
              </a:solidFill>
              <a:latin typeface="Calibri" panose="020F0502020204030204"/>
              <a:ea typeface="+mn-ea"/>
              <a:cs typeface="+mn-cs"/>
            </a:rPr>
            <a:t>Unable to stop thinking about the crash</a:t>
          </a:r>
          <a:endParaRPr lang="en-US">
            <a:solidFill>
              <a:sysClr val="window" lastClr="FFFFFF"/>
            </a:solidFill>
            <a:latin typeface="Calibri" panose="020F0502020204030204"/>
            <a:ea typeface="+mn-ea"/>
            <a:cs typeface="+mn-cs"/>
          </a:endParaRPr>
        </a:p>
      </dgm:t>
    </dgm:pt>
    <dgm:pt modelId="{AB424DBF-14C9-4D42-8EBA-6EE90675EF69}" type="parTrans" cxnId="{B38B475E-AE2A-4EBE-BA92-9763A7D94A28}">
      <dgm:prSet/>
      <dgm:spPr/>
      <dgm:t>
        <a:bodyPr/>
        <a:lstStyle/>
        <a:p>
          <a:endParaRPr lang="en-US"/>
        </a:p>
      </dgm:t>
    </dgm:pt>
    <dgm:pt modelId="{AD1033CE-4CB4-4F03-8E69-52806290143E}" type="sibTrans" cxnId="{B38B475E-AE2A-4EBE-BA92-9763A7D94A28}">
      <dgm:prSet/>
      <dgm:spPr/>
      <dgm:t>
        <a:bodyPr/>
        <a:lstStyle/>
        <a:p>
          <a:pPr>
            <a:lnSpc>
              <a:spcPct val="100000"/>
            </a:lnSpc>
          </a:pPr>
          <a:endParaRPr lang="en-US"/>
        </a:p>
      </dgm:t>
    </dgm:pt>
    <dgm:pt modelId="{4977A7CF-D2A8-4805-8D76-3B6B8D56C855}">
      <dgm:prSet/>
      <dgm:spPr>
        <a:xfrm>
          <a:off x="7229475" y="40290"/>
          <a:ext cx="3286125" cy="1971675"/>
        </a:xfrm>
        <a:prstGeom prst="rect">
          <a:avLst/>
        </a:prstGeom>
        <a:solidFill>
          <a:srgbClr val="ED7D31">
            <a:hueOff val="-582145"/>
            <a:satOff val="-33571"/>
            <a:lumOff val="3451"/>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AU">
              <a:solidFill>
                <a:sysClr val="window" lastClr="FFFFFF"/>
              </a:solidFill>
              <a:latin typeface="Calibri" panose="020F0502020204030204"/>
              <a:ea typeface="+mn-ea"/>
              <a:cs typeface="+mn-cs"/>
            </a:rPr>
            <a:t>Questioning why has this happened to me</a:t>
          </a:r>
          <a:endParaRPr lang="en-US">
            <a:solidFill>
              <a:sysClr val="window" lastClr="FFFFFF"/>
            </a:solidFill>
            <a:latin typeface="Calibri" panose="020F0502020204030204"/>
            <a:ea typeface="+mn-ea"/>
            <a:cs typeface="+mn-cs"/>
          </a:endParaRPr>
        </a:p>
      </dgm:t>
    </dgm:pt>
    <dgm:pt modelId="{303D9714-F112-4199-B64A-F8D70547C797}" type="parTrans" cxnId="{97887DBE-D356-4975-9FF5-B51A1D855308}">
      <dgm:prSet/>
      <dgm:spPr/>
      <dgm:t>
        <a:bodyPr/>
        <a:lstStyle/>
        <a:p>
          <a:endParaRPr lang="en-US"/>
        </a:p>
      </dgm:t>
    </dgm:pt>
    <dgm:pt modelId="{6332258E-37C1-433A-BB2D-042CAF7AA188}" type="sibTrans" cxnId="{97887DBE-D356-4975-9FF5-B51A1D855308}">
      <dgm:prSet/>
      <dgm:spPr/>
      <dgm:t>
        <a:bodyPr/>
        <a:lstStyle/>
        <a:p>
          <a:pPr>
            <a:lnSpc>
              <a:spcPct val="100000"/>
            </a:lnSpc>
          </a:pPr>
          <a:endParaRPr lang="en-US"/>
        </a:p>
      </dgm:t>
    </dgm:pt>
    <dgm:pt modelId="{B6F6A7F2-E6B2-4766-9184-E6525EADA9F6}">
      <dgm:prSet/>
      <dgm:spPr>
        <a:xfrm>
          <a:off x="0" y="2340578"/>
          <a:ext cx="3286125" cy="1971675"/>
        </a:xfrm>
        <a:prstGeom prst="rect">
          <a:avLst/>
        </a:prstGeom>
        <a:solidFill>
          <a:srgbClr val="ED7D31">
            <a:hueOff val="-873218"/>
            <a:satOff val="-50357"/>
            <a:lumOff val="5177"/>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AU">
              <a:solidFill>
                <a:sysClr val="window" lastClr="FFFFFF"/>
              </a:solidFill>
              <a:latin typeface="Calibri" panose="020F0502020204030204"/>
              <a:ea typeface="+mn-ea"/>
              <a:cs typeface="+mn-cs"/>
            </a:rPr>
            <a:t>The unfairness of the situation</a:t>
          </a:r>
          <a:endParaRPr lang="en-US">
            <a:solidFill>
              <a:sysClr val="window" lastClr="FFFFFF"/>
            </a:solidFill>
            <a:latin typeface="Calibri" panose="020F0502020204030204"/>
            <a:ea typeface="+mn-ea"/>
            <a:cs typeface="+mn-cs"/>
          </a:endParaRPr>
        </a:p>
      </dgm:t>
    </dgm:pt>
    <dgm:pt modelId="{DFF43549-3C59-42B3-90FA-C67934B7F0C3}" type="parTrans" cxnId="{E3AA3883-C13A-4125-B8A9-1845D60087EA}">
      <dgm:prSet/>
      <dgm:spPr/>
      <dgm:t>
        <a:bodyPr/>
        <a:lstStyle/>
        <a:p>
          <a:endParaRPr lang="en-US"/>
        </a:p>
      </dgm:t>
    </dgm:pt>
    <dgm:pt modelId="{9B8C268A-57B0-4869-85DD-451B3A54341C}" type="sibTrans" cxnId="{E3AA3883-C13A-4125-B8A9-1845D60087EA}">
      <dgm:prSet/>
      <dgm:spPr/>
      <dgm:t>
        <a:bodyPr/>
        <a:lstStyle/>
        <a:p>
          <a:pPr>
            <a:lnSpc>
              <a:spcPct val="100000"/>
            </a:lnSpc>
          </a:pPr>
          <a:endParaRPr lang="en-US"/>
        </a:p>
      </dgm:t>
    </dgm:pt>
    <dgm:pt modelId="{8D8D6FC2-70B1-49CB-8E3D-8D680E7703D5}">
      <dgm:prSet/>
      <dgm:spPr>
        <a:xfrm>
          <a:off x="3614737" y="2340578"/>
          <a:ext cx="3286125" cy="1971675"/>
        </a:xfrm>
        <a:prstGeom prst="rect">
          <a:avLst/>
        </a:prstGeom>
        <a:solidFill>
          <a:srgbClr val="ED7D31">
            <a:hueOff val="-1164290"/>
            <a:satOff val="-67142"/>
            <a:lumOff val="6902"/>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AU">
              <a:solidFill>
                <a:sysClr val="window" lastClr="FFFFFF"/>
              </a:solidFill>
              <a:latin typeface="Calibri" panose="020F0502020204030204"/>
              <a:ea typeface="+mn-ea"/>
              <a:cs typeface="+mn-cs"/>
            </a:rPr>
            <a:t>Difficulty concentrating</a:t>
          </a:r>
          <a:endParaRPr lang="en-US">
            <a:solidFill>
              <a:sysClr val="window" lastClr="FFFFFF"/>
            </a:solidFill>
            <a:latin typeface="Calibri" panose="020F0502020204030204"/>
            <a:ea typeface="+mn-ea"/>
            <a:cs typeface="+mn-cs"/>
          </a:endParaRPr>
        </a:p>
      </dgm:t>
    </dgm:pt>
    <dgm:pt modelId="{1CCADCBF-D126-41E6-AE4F-2910C29E3AA0}" type="parTrans" cxnId="{57D1F2B3-80C9-497F-800B-BFCB44806F79}">
      <dgm:prSet/>
      <dgm:spPr/>
      <dgm:t>
        <a:bodyPr/>
        <a:lstStyle/>
        <a:p>
          <a:endParaRPr lang="en-US"/>
        </a:p>
      </dgm:t>
    </dgm:pt>
    <dgm:pt modelId="{1E6E8C53-6750-4DCE-8658-AAB67CED59AE}" type="sibTrans" cxnId="{57D1F2B3-80C9-497F-800B-BFCB44806F79}">
      <dgm:prSet/>
      <dgm:spPr/>
      <dgm:t>
        <a:bodyPr/>
        <a:lstStyle/>
        <a:p>
          <a:pPr>
            <a:lnSpc>
              <a:spcPct val="100000"/>
            </a:lnSpc>
          </a:pPr>
          <a:endParaRPr lang="en-US"/>
        </a:p>
      </dgm:t>
    </dgm:pt>
    <dgm:pt modelId="{BA3B1DD8-4ACD-4F3A-9DE3-B93E3C451828}">
      <dgm:prSet/>
      <dgm:spPr>
        <a:xfrm>
          <a:off x="7229475" y="2340578"/>
          <a:ext cx="3286125" cy="1971675"/>
        </a:xfrm>
        <a:prstGeom prst="rect">
          <a:avLst/>
        </a:prstGeom>
        <a:solidFill>
          <a:srgbClr val="ED7D31">
            <a:hueOff val="-1455363"/>
            <a:satOff val="-83928"/>
            <a:lumOff val="8628"/>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AU">
              <a:solidFill>
                <a:sysClr val="window" lastClr="FFFFFF"/>
              </a:solidFill>
              <a:latin typeface="Calibri" panose="020F0502020204030204"/>
              <a:ea typeface="+mn-ea"/>
              <a:cs typeface="+mn-cs"/>
            </a:rPr>
            <a:t>Feeling fatigued</a:t>
          </a:r>
          <a:endParaRPr lang="en-US">
            <a:solidFill>
              <a:sysClr val="window" lastClr="FFFFFF"/>
            </a:solidFill>
            <a:latin typeface="Calibri" panose="020F0502020204030204"/>
            <a:ea typeface="+mn-ea"/>
            <a:cs typeface="+mn-cs"/>
          </a:endParaRPr>
        </a:p>
      </dgm:t>
    </dgm:pt>
    <dgm:pt modelId="{427A52C2-F2D1-4058-B664-7DF5D25A9E55}" type="parTrans" cxnId="{62874A2B-4045-4098-B47B-AA13A8DD9389}">
      <dgm:prSet/>
      <dgm:spPr/>
      <dgm:t>
        <a:bodyPr/>
        <a:lstStyle/>
        <a:p>
          <a:endParaRPr lang="en-US"/>
        </a:p>
      </dgm:t>
    </dgm:pt>
    <dgm:pt modelId="{4C060CC3-0315-4F37-85F8-0A79F9D21359}" type="sibTrans" cxnId="{62874A2B-4045-4098-B47B-AA13A8DD9389}">
      <dgm:prSet/>
      <dgm:spPr/>
      <dgm:t>
        <a:bodyPr/>
        <a:lstStyle/>
        <a:p>
          <a:endParaRPr lang="en-US"/>
        </a:p>
      </dgm:t>
    </dgm:pt>
    <dgm:pt modelId="{8424487F-8E0C-4221-A962-AE483C3CD275}" type="pres">
      <dgm:prSet presAssocID="{D8ACB474-3F79-4550-8E86-FCDBCF569106}" presName="diagram" presStyleCnt="0">
        <dgm:presLayoutVars>
          <dgm:dir/>
          <dgm:resizeHandles val="exact"/>
        </dgm:presLayoutVars>
      </dgm:prSet>
      <dgm:spPr/>
    </dgm:pt>
    <dgm:pt modelId="{AA9A0142-2930-4A0E-8868-60DD48347198}" type="pres">
      <dgm:prSet presAssocID="{8D85FA98-CC01-48A3-8D17-26D708DD7F29}" presName="node" presStyleLbl="node1" presStyleIdx="0" presStyleCnt="6">
        <dgm:presLayoutVars>
          <dgm:bulletEnabled val="1"/>
        </dgm:presLayoutVars>
      </dgm:prSet>
      <dgm:spPr/>
    </dgm:pt>
    <dgm:pt modelId="{0301EEFD-B821-4F3A-AFFE-EF5A34C17ECE}" type="pres">
      <dgm:prSet presAssocID="{5FD292F9-8BC1-40C4-B348-61BE26E1C90D}" presName="sibTrans" presStyleCnt="0"/>
      <dgm:spPr/>
    </dgm:pt>
    <dgm:pt modelId="{02B7CB02-52AB-418C-904F-AAF492A6A293}" type="pres">
      <dgm:prSet presAssocID="{F0338F35-021C-4716-A8F0-FD2C8FDA09A1}" presName="node" presStyleLbl="node1" presStyleIdx="1" presStyleCnt="6">
        <dgm:presLayoutVars>
          <dgm:bulletEnabled val="1"/>
        </dgm:presLayoutVars>
      </dgm:prSet>
      <dgm:spPr/>
    </dgm:pt>
    <dgm:pt modelId="{DA2FBE4F-05C0-487C-B67F-12283B7BB700}" type="pres">
      <dgm:prSet presAssocID="{AD1033CE-4CB4-4F03-8E69-52806290143E}" presName="sibTrans" presStyleCnt="0"/>
      <dgm:spPr/>
    </dgm:pt>
    <dgm:pt modelId="{53B5899E-86E3-4F3D-9DA2-E7B3A59DB01A}" type="pres">
      <dgm:prSet presAssocID="{4977A7CF-D2A8-4805-8D76-3B6B8D56C855}" presName="node" presStyleLbl="node1" presStyleIdx="2" presStyleCnt="6">
        <dgm:presLayoutVars>
          <dgm:bulletEnabled val="1"/>
        </dgm:presLayoutVars>
      </dgm:prSet>
      <dgm:spPr/>
    </dgm:pt>
    <dgm:pt modelId="{1518D651-3099-449C-BE54-E8923E757074}" type="pres">
      <dgm:prSet presAssocID="{6332258E-37C1-433A-BB2D-042CAF7AA188}" presName="sibTrans" presStyleCnt="0"/>
      <dgm:spPr/>
    </dgm:pt>
    <dgm:pt modelId="{E195C86A-FDB9-4D9C-AFE0-963C3A4BC1A3}" type="pres">
      <dgm:prSet presAssocID="{B6F6A7F2-E6B2-4766-9184-E6525EADA9F6}" presName="node" presStyleLbl="node1" presStyleIdx="3" presStyleCnt="6">
        <dgm:presLayoutVars>
          <dgm:bulletEnabled val="1"/>
        </dgm:presLayoutVars>
      </dgm:prSet>
      <dgm:spPr/>
    </dgm:pt>
    <dgm:pt modelId="{045341CA-07CC-47F5-B23F-F9A02C922C7C}" type="pres">
      <dgm:prSet presAssocID="{9B8C268A-57B0-4869-85DD-451B3A54341C}" presName="sibTrans" presStyleCnt="0"/>
      <dgm:spPr/>
    </dgm:pt>
    <dgm:pt modelId="{A22DE70A-707B-44F5-AFBA-6C068E08438A}" type="pres">
      <dgm:prSet presAssocID="{8D8D6FC2-70B1-49CB-8E3D-8D680E7703D5}" presName="node" presStyleLbl="node1" presStyleIdx="4" presStyleCnt="6">
        <dgm:presLayoutVars>
          <dgm:bulletEnabled val="1"/>
        </dgm:presLayoutVars>
      </dgm:prSet>
      <dgm:spPr/>
    </dgm:pt>
    <dgm:pt modelId="{89D3FC48-B22A-49FC-BAFD-382DC058C07C}" type="pres">
      <dgm:prSet presAssocID="{1E6E8C53-6750-4DCE-8658-AAB67CED59AE}" presName="sibTrans" presStyleCnt="0"/>
      <dgm:spPr/>
    </dgm:pt>
    <dgm:pt modelId="{AB5837CA-2AEB-4122-ABF8-9EDE3B63D62A}" type="pres">
      <dgm:prSet presAssocID="{BA3B1DD8-4ACD-4F3A-9DE3-B93E3C451828}" presName="node" presStyleLbl="node1" presStyleIdx="5" presStyleCnt="6">
        <dgm:presLayoutVars>
          <dgm:bulletEnabled val="1"/>
        </dgm:presLayoutVars>
      </dgm:prSet>
      <dgm:spPr/>
    </dgm:pt>
  </dgm:ptLst>
  <dgm:cxnLst>
    <dgm:cxn modelId="{C9709912-6ECB-4EA0-BEDA-678DA8CB4242}" type="presOf" srcId="{F0338F35-021C-4716-A8F0-FD2C8FDA09A1}" destId="{02B7CB02-52AB-418C-904F-AAF492A6A293}" srcOrd="0" destOrd="0" presId="urn:microsoft.com/office/officeart/2005/8/layout/default"/>
    <dgm:cxn modelId="{B087081B-392A-4CBE-8A57-2E801B2FC446}" srcId="{D8ACB474-3F79-4550-8E86-FCDBCF569106}" destId="{8D85FA98-CC01-48A3-8D17-26D708DD7F29}" srcOrd="0" destOrd="0" parTransId="{A3D8AA3C-6069-45A8-A1E1-48CC96B76EA8}" sibTransId="{5FD292F9-8BC1-40C4-B348-61BE26E1C90D}"/>
    <dgm:cxn modelId="{62874A2B-4045-4098-B47B-AA13A8DD9389}" srcId="{D8ACB474-3F79-4550-8E86-FCDBCF569106}" destId="{BA3B1DD8-4ACD-4F3A-9DE3-B93E3C451828}" srcOrd="5" destOrd="0" parTransId="{427A52C2-F2D1-4058-B664-7DF5D25A9E55}" sibTransId="{4C060CC3-0315-4F37-85F8-0A79F9D21359}"/>
    <dgm:cxn modelId="{42A2545C-9A4C-41A8-A153-A1ECE660CA45}" type="presOf" srcId="{4977A7CF-D2A8-4805-8D76-3B6B8D56C855}" destId="{53B5899E-86E3-4F3D-9DA2-E7B3A59DB01A}" srcOrd="0" destOrd="0" presId="urn:microsoft.com/office/officeart/2005/8/layout/default"/>
    <dgm:cxn modelId="{B38B475E-AE2A-4EBE-BA92-9763A7D94A28}" srcId="{D8ACB474-3F79-4550-8E86-FCDBCF569106}" destId="{F0338F35-021C-4716-A8F0-FD2C8FDA09A1}" srcOrd="1" destOrd="0" parTransId="{AB424DBF-14C9-4D42-8EBA-6EE90675EF69}" sibTransId="{AD1033CE-4CB4-4F03-8E69-52806290143E}"/>
    <dgm:cxn modelId="{B8829545-B813-4C05-86B8-BA8DE3163266}" type="presOf" srcId="{BA3B1DD8-4ACD-4F3A-9DE3-B93E3C451828}" destId="{AB5837CA-2AEB-4122-ABF8-9EDE3B63D62A}" srcOrd="0" destOrd="0" presId="urn:microsoft.com/office/officeart/2005/8/layout/default"/>
    <dgm:cxn modelId="{C1F62E46-97ED-4932-AEF9-CFA646D7F812}" type="presOf" srcId="{D8ACB474-3F79-4550-8E86-FCDBCF569106}" destId="{8424487F-8E0C-4221-A962-AE483C3CD275}" srcOrd="0" destOrd="0" presId="urn:microsoft.com/office/officeart/2005/8/layout/default"/>
    <dgm:cxn modelId="{E3AA3883-C13A-4125-B8A9-1845D60087EA}" srcId="{D8ACB474-3F79-4550-8E86-FCDBCF569106}" destId="{B6F6A7F2-E6B2-4766-9184-E6525EADA9F6}" srcOrd="3" destOrd="0" parTransId="{DFF43549-3C59-42B3-90FA-C67934B7F0C3}" sibTransId="{9B8C268A-57B0-4869-85DD-451B3A54341C}"/>
    <dgm:cxn modelId="{4B4FCA98-84C9-4BCF-872C-855D45B1907B}" type="presOf" srcId="{8D8D6FC2-70B1-49CB-8E3D-8D680E7703D5}" destId="{A22DE70A-707B-44F5-AFBA-6C068E08438A}" srcOrd="0" destOrd="0" presId="urn:microsoft.com/office/officeart/2005/8/layout/default"/>
    <dgm:cxn modelId="{C0D2D5A9-0231-47A6-A470-41CAC0B1F633}" type="presOf" srcId="{B6F6A7F2-E6B2-4766-9184-E6525EADA9F6}" destId="{E195C86A-FDB9-4D9C-AFE0-963C3A4BC1A3}" srcOrd="0" destOrd="0" presId="urn:microsoft.com/office/officeart/2005/8/layout/default"/>
    <dgm:cxn modelId="{57D1F2B3-80C9-497F-800B-BFCB44806F79}" srcId="{D8ACB474-3F79-4550-8E86-FCDBCF569106}" destId="{8D8D6FC2-70B1-49CB-8E3D-8D680E7703D5}" srcOrd="4" destOrd="0" parTransId="{1CCADCBF-D126-41E6-AE4F-2910C29E3AA0}" sibTransId="{1E6E8C53-6750-4DCE-8658-AAB67CED59AE}"/>
    <dgm:cxn modelId="{19E73ABA-DB2F-4919-8622-45756F6DE9D7}" type="presOf" srcId="{8D85FA98-CC01-48A3-8D17-26D708DD7F29}" destId="{AA9A0142-2930-4A0E-8868-60DD48347198}" srcOrd="0" destOrd="0" presId="urn:microsoft.com/office/officeart/2005/8/layout/default"/>
    <dgm:cxn modelId="{97887DBE-D356-4975-9FF5-B51A1D855308}" srcId="{D8ACB474-3F79-4550-8E86-FCDBCF569106}" destId="{4977A7CF-D2A8-4805-8D76-3B6B8D56C855}" srcOrd="2" destOrd="0" parTransId="{303D9714-F112-4199-B64A-F8D70547C797}" sibTransId="{6332258E-37C1-433A-BB2D-042CAF7AA188}"/>
    <dgm:cxn modelId="{0E1B2992-5D4C-4C3B-9C66-C92264C227BE}" type="presParOf" srcId="{8424487F-8E0C-4221-A962-AE483C3CD275}" destId="{AA9A0142-2930-4A0E-8868-60DD48347198}" srcOrd="0" destOrd="0" presId="urn:microsoft.com/office/officeart/2005/8/layout/default"/>
    <dgm:cxn modelId="{8945D6AC-EE05-4E85-9B3C-E9B09AB0B050}" type="presParOf" srcId="{8424487F-8E0C-4221-A962-AE483C3CD275}" destId="{0301EEFD-B821-4F3A-AFFE-EF5A34C17ECE}" srcOrd="1" destOrd="0" presId="urn:microsoft.com/office/officeart/2005/8/layout/default"/>
    <dgm:cxn modelId="{76331757-214C-4653-8752-7C7E2915119F}" type="presParOf" srcId="{8424487F-8E0C-4221-A962-AE483C3CD275}" destId="{02B7CB02-52AB-418C-904F-AAF492A6A293}" srcOrd="2" destOrd="0" presId="urn:microsoft.com/office/officeart/2005/8/layout/default"/>
    <dgm:cxn modelId="{2E35296E-D0F9-4549-B19F-1A560CCEBA3A}" type="presParOf" srcId="{8424487F-8E0C-4221-A962-AE483C3CD275}" destId="{DA2FBE4F-05C0-487C-B67F-12283B7BB700}" srcOrd="3" destOrd="0" presId="urn:microsoft.com/office/officeart/2005/8/layout/default"/>
    <dgm:cxn modelId="{4D328831-B328-4B55-B1A0-F5E3CD3CB139}" type="presParOf" srcId="{8424487F-8E0C-4221-A962-AE483C3CD275}" destId="{53B5899E-86E3-4F3D-9DA2-E7B3A59DB01A}" srcOrd="4" destOrd="0" presId="urn:microsoft.com/office/officeart/2005/8/layout/default"/>
    <dgm:cxn modelId="{712E5377-0EB6-447D-B18F-375A513026EA}" type="presParOf" srcId="{8424487F-8E0C-4221-A962-AE483C3CD275}" destId="{1518D651-3099-449C-BE54-E8923E757074}" srcOrd="5" destOrd="0" presId="urn:microsoft.com/office/officeart/2005/8/layout/default"/>
    <dgm:cxn modelId="{9E36D870-1EB9-44EB-907C-63CE8CAFB0E4}" type="presParOf" srcId="{8424487F-8E0C-4221-A962-AE483C3CD275}" destId="{E195C86A-FDB9-4D9C-AFE0-963C3A4BC1A3}" srcOrd="6" destOrd="0" presId="urn:microsoft.com/office/officeart/2005/8/layout/default"/>
    <dgm:cxn modelId="{544A08AC-77B1-4C4D-B56B-F2990BC94976}" type="presParOf" srcId="{8424487F-8E0C-4221-A962-AE483C3CD275}" destId="{045341CA-07CC-47F5-B23F-F9A02C922C7C}" srcOrd="7" destOrd="0" presId="urn:microsoft.com/office/officeart/2005/8/layout/default"/>
    <dgm:cxn modelId="{7D30D37A-9D96-4FB7-B9B0-EFA44A41D9A3}" type="presParOf" srcId="{8424487F-8E0C-4221-A962-AE483C3CD275}" destId="{A22DE70A-707B-44F5-AFBA-6C068E08438A}" srcOrd="8" destOrd="0" presId="urn:microsoft.com/office/officeart/2005/8/layout/default"/>
    <dgm:cxn modelId="{527A2B1E-A62F-46A5-A9E5-21C70ECA0ECD}" type="presParOf" srcId="{8424487F-8E0C-4221-A962-AE483C3CD275}" destId="{89D3FC48-B22A-49FC-BAFD-382DC058C07C}" srcOrd="9" destOrd="0" presId="urn:microsoft.com/office/officeart/2005/8/layout/default"/>
    <dgm:cxn modelId="{003E3054-F8D5-4AA6-8C3B-E97CEC7170B9}" type="presParOf" srcId="{8424487F-8E0C-4221-A962-AE483C3CD275}" destId="{AB5837CA-2AEB-4122-ABF8-9EDE3B63D62A}"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A5AE2E9-D062-45E7-B066-5CCBD422A74B}" type="doc">
      <dgm:prSet loTypeId="urn:microsoft.com/office/officeart/2005/8/layout/pyramid2" loCatId="pyramid" qsTypeId="urn:microsoft.com/office/officeart/2005/8/quickstyle/3d2" qsCatId="3D" csTypeId="urn:microsoft.com/office/officeart/2005/8/colors/accent1_2" csCatId="accent1" phldr="1"/>
      <dgm:spPr/>
    </dgm:pt>
    <dgm:pt modelId="{F8DB15D5-6A8E-40AC-BB51-C878FFECF45E}">
      <dgm:prSet phldrT="[Text]" custT="1"/>
      <dgm:spPr>
        <a:xfrm>
          <a:off x="2572747" y="363828"/>
          <a:ext cx="2789066" cy="1015729"/>
        </a:xfrm>
        <a:prstGeom prst="roundRect">
          <a:avLst/>
        </a:prstGeom>
        <a:solidFill>
          <a:sysClr val="window" lastClr="FFFFFF">
            <a:alpha val="90000"/>
            <a:hueOff val="0"/>
            <a:satOff val="0"/>
            <a:lumOff val="0"/>
            <a:alphaOff val="0"/>
          </a:sysClr>
        </a:solidFill>
        <a:ln w="6350" cap="flat" cmpd="sng" algn="ctr">
          <a:solidFill>
            <a:srgbClr val="4472C4">
              <a:hueOff val="0"/>
              <a:satOff val="0"/>
              <a:lumOff val="0"/>
              <a:alphaOff val="0"/>
            </a:srgbClr>
          </a:solidFill>
          <a:prstDash val="solid"/>
          <a:miter lim="800000"/>
        </a:ln>
        <a:effectLst/>
        <a:scene3d>
          <a:camera prst="orthographicFront"/>
          <a:lightRig rig="threePt" dir="t">
            <a:rot lat="0" lon="0" rev="7500000"/>
          </a:lightRig>
        </a:scene3d>
        <a:sp3d z="152400" extrusionH="63500" prstMaterial="dkEdge">
          <a:bevelT w="135400" h="16350" prst="relaxedInset"/>
          <a:contourClr>
            <a:sysClr val="window" lastClr="FFFFFF"/>
          </a:contourClr>
        </a:sp3d>
      </dgm:spPr>
      <dgm:t>
        <a:bodyPr/>
        <a:lstStyle/>
        <a:p>
          <a:pPr>
            <a:buNone/>
          </a:pPr>
          <a:r>
            <a:rPr lang="en-US" sz="2000" b="1">
              <a:solidFill>
                <a:sysClr val="windowText" lastClr="000000">
                  <a:hueOff val="0"/>
                  <a:satOff val="0"/>
                  <a:lumOff val="0"/>
                  <a:alphaOff val="0"/>
                </a:sysClr>
              </a:solidFill>
              <a:latin typeface="Calibri" panose="020F0502020204030204"/>
              <a:ea typeface="+mn-ea"/>
              <a:cs typeface="+mn-cs"/>
            </a:rPr>
            <a:t>High Risk (&lt; 10%) </a:t>
          </a:r>
        </a:p>
        <a:p>
          <a:pPr>
            <a:buNone/>
          </a:pPr>
          <a:r>
            <a:rPr lang="en-US" sz="1400" b="0">
              <a:solidFill>
                <a:sysClr val="windowText" lastClr="000000">
                  <a:hueOff val="0"/>
                  <a:satOff val="0"/>
                  <a:lumOff val="0"/>
                  <a:alphaOff val="0"/>
                </a:sysClr>
              </a:solidFill>
              <a:latin typeface="Calibri" panose="020F0502020204030204"/>
              <a:ea typeface="+mn-ea"/>
              <a:cs typeface="+mn-cs"/>
            </a:rPr>
            <a:t>Support: mental health professionals</a:t>
          </a:r>
          <a:endParaRPr lang="en-AU" sz="1400" b="0">
            <a:solidFill>
              <a:sysClr val="windowText" lastClr="000000">
                <a:hueOff val="0"/>
                <a:satOff val="0"/>
                <a:lumOff val="0"/>
                <a:alphaOff val="0"/>
              </a:sysClr>
            </a:solidFill>
            <a:latin typeface="Calibri" panose="020F0502020204030204"/>
            <a:ea typeface="+mn-ea"/>
            <a:cs typeface="+mn-cs"/>
          </a:endParaRPr>
        </a:p>
      </dgm:t>
    </dgm:pt>
    <dgm:pt modelId="{95F10E0B-A175-4CBA-B263-988915B8C3C8}" type="parTrans" cxnId="{1CF15A31-0FCA-41C3-9248-7EB8AC8F6DA2}">
      <dgm:prSet/>
      <dgm:spPr/>
      <dgm:t>
        <a:bodyPr/>
        <a:lstStyle/>
        <a:p>
          <a:endParaRPr lang="en-AU"/>
        </a:p>
      </dgm:t>
    </dgm:pt>
    <dgm:pt modelId="{E29A3118-188F-4624-A56D-D39D8525C433}" type="sibTrans" cxnId="{1CF15A31-0FCA-41C3-9248-7EB8AC8F6DA2}">
      <dgm:prSet/>
      <dgm:spPr/>
      <dgm:t>
        <a:bodyPr/>
        <a:lstStyle/>
        <a:p>
          <a:endParaRPr lang="en-AU"/>
        </a:p>
      </dgm:t>
    </dgm:pt>
    <dgm:pt modelId="{3E069E3D-27C7-4D9F-8304-4C45D781F92E}">
      <dgm:prSet phldrT="[Text]" custT="1"/>
      <dgm:spPr>
        <a:xfrm>
          <a:off x="2572747" y="1833505"/>
          <a:ext cx="2789066" cy="1015729"/>
        </a:xfrm>
        <a:prstGeom prst="roundRect">
          <a:avLst/>
        </a:prstGeom>
        <a:solidFill>
          <a:sysClr val="window" lastClr="FFFFFF">
            <a:alpha val="90000"/>
            <a:hueOff val="0"/>
            <a:satOff val="0"/>
            <a:lumOff val="0"/>
            <a:alphaOff val="0"/>
          </a:sysClr>
        </a:solidFill>
        <a:ln w="6350" cap="flat" cmpd="sng" algn="ctr">
          <a:solidFill>
            <a:srgbClr val="4472C4">
              <a:hueOff val="0"/>
              <a:satOff val="0"/>
              <a:lumOff val="0"/>
              <a:alphaOff val="0"/>
            </a:srgbClr>
          </a:solidFill>
          <a:prstDash val="solid"/>
          <a:miter lim="800000"/>
        </a:ln>
        <a:effectLst/>
        <a:scene3d>
          <a:camera prst="orthographicFront"/>
          <a:lightRig rig="threePt" dir="t">
            <a:rot lat="0" lon="0" rev="7500000"/>
          </a:lightRig>
        </a:scene3d>
        <a:sp3d z="152400" extrusionH="63500" prstMaterial="dkEdge">
          <a:bevelT w="135400" h="16350" prst="relaxedInset"/>
          <a:contourClr>
            <a:sysClr val="window" lastClr="FFFFFF"/>
          </a:contourClr>
        </a:sp3d>
      </dgm:spPr>
      <dgm:t>
        <a:bodyPr/>
        <a:lstStyle/>
        <a:p>
          <a:pPr>
            <a:buNone/>
          </a:pPr>
          <a:r>
            <a:rPr lang="en-US" sz="2000" b="1">
              <a:solidFill>
                <a:sysClr val="windowText" lastClr="000000">
                  <a:hueOff val="0"/>
                  <a:satOff val="0"/>
                  <a:lumOff val="0"/>
                  <a:alphaOff val="0"/>
                </a:sysClr>
              </a:solidFill>
              <a:latin typeface="Calibri" panose="020F0502020204030204"/>
              <a:ea typeface="+mn-ea"/>
              <a:cs typeface="+mn-cs"/>
            </a:rPr>
            <a:t>Moderate Risk (35%)</a:t>
          </a:r>
        </a:p>
        <a:p>
          <a:pPr>
            <a:buNone/>
          </a:pPr>
          <a:r>
            <a:rPr lang="en-US" sz="1400" b="0">
              <a:solidFill>
                <a:sysClr val="windowText" lastClr="000000">
                  <a:hueOff val="0"/>
                  <a:satOff val="0"/>
                  <a:lumOff val="0"/>
                  <a:alphaOff val="0"/>
                </a:sysClr>
              </a:solidFill>
              <a:latin typeface="Calibri" panose="020F0502020204030204"/>
              <a:ea typeface="+mn-ea"/>
              <a:cs typeface="+mn-cs"/>
            </a:rPr>
            <a:t>Support: peer support group</a:t>
          </a:r>
          <a:endParaRPr lang="en-AU" sz="1400" b="0">
            <a:solidFill>
              <a:sysClr val="windowText" lastClr="000000">
                <a:hueOff val="0"/>
                <a:satOff val="0"/>
                <a:lumOff val="0"/>
                <a:alphaOff val="0"/>
              </a:sysClr>
            </a:solidFill>
            <a:latin typeface="Calibri" panose="020F0502020204030204"/>
            <a:ea typeface="+mn-ea"/>
            <a:cs typeface="+mn-cs"/>
          </a:endParaRPr>
        </a:p>
      </dgm:t>
    </dgm:pt>
    <dgm:pt modelId="{48AB286B-F5E6-4B91-B28D-B2FD8A32D722}" type="parTrans" cxnId="{D842E9C3-3B6D-408E-A4BE-D91635CA3BAC}">
      <dgm:prSet/>
      <dgm:spPr/>
      <dgm:t>
        <a:bodyPr/>
        <a:lstStyle/>
        <a:p>
          <a:endParaRPr lang="en-AU"/>
        </a:p>
      </dgm:t>
    </dgm:pt>
    <dgm:pt modelId="{0806692E-6C3C-406A-B82D-832F3ED691C2}" type="sibTrans" cxnId="{D842E9C3-3B6D-408E-A4BE-D91635CA3BAC}">
      <dgm:prSet/>
      <dgm:spPr/>
      <dgm:t>
        <a:bodyPr/>
        <a:lstStyle/>
        <a:p>
          <a:endParaRPr lang="en-AU"/>
        </a:p>
      </dgm:t>
    </dgm:pt>
    <dgm:pt modelId="{254165EF-DDE3-473F-896F-D4A290D69A54}">
      <dgm:prSet phldrT="[Text]" custT="1"/>
      <dgm:spPr>
        <a:xfrm>
          <a:off x="2589816" y="3185848"/>
          <a:ext cx="2789066" cy="1015729"/>
        </a:xfrm>
        <a:prstGeom prst="roundRect">
          <a:avLst/>
        </a:prstGeom>
        <a:solidFill>
          <a:sysClr val="window" lastClr="FFFFFF">
            <a:alpha val="90000"/>
            <a:hueOff val="0"/>
            <a:satOff val="0"/>
            <a:lumOff val="0"/>
            <a:alphaOff val="0"/>
          </a:sysClr>
        </a:solidFill>
        <a:ln w="6350" cap="flat" cmpd="sng" algn="ctr">
          <a:solidFill>
            <a:srgbClr val="4472C4">
              <a:hueOff val="0"/>
              <a:satOff val="0"/>
              <a:lumOff val="0"/>
              <a:alphaOff val="0"/>
            </a:srgbClr>
          </a:solidFill>
          <a:prstDash val="solid"/>
          <a:miter lim="800000"/>
        </a:ln>
        <a:effectLst/>
        <a:scene3d>
          <a:camera prst="orthographicFront"/>
          <a:lightRig rig="threePt" dir="t">
            <a:rot lat="0" lon="0" rev="7500000"/>
          </a:lightRig>
        </a:scene3d>
        <a:sp3d z="152400" extrusionH="63500" prstMaterial="dkEdge">
          <a:bevelT w="135400" h="16350" prst="relaxedInset"/>
          <a:contourClr>
            <a:sysClr val="window" lastClr="FFFFFF"/>
          </a:contourClr>
        </a:sp3d>
      </dgm:spPr>
      <dgm:t>
        <a:bodyPr/>
        <a:lstStyle/>
        <a:p>
          <a:pPr>
            <a:buNone/>
          </a:pPr>
          <a:r>
            <a:rPr lang="en-US" sz="2000" b="1">
              <a:solidFill>
                <a:sysClr val="windowText" lastClr="000000">
                  <a:hueOff val="0"/>
                  <a:satOff val="0"/>
                  <a:lumOff val="0"/>
                  <a:alphaOff val="0"/>
                </a:sysClr>
              </a:solidFill>
              <a:latin typeface="Calibri" panose="020F0502020204030204"/>
              <a:ea typeface="+mn-ea"/>
              <a:cs typeface="+mn-cs"/>
            </a:rPr>
            <a:t>Low Risk (60%)</a:t>
          </a:r>
        </a:p>
        <a:p>
          <a:pPr>
            <a:buNone/>
          </a:pPr>
          <a:r>
            <a:rPr lang="en-US" sz="1400" b="0">
              <a:solidFill>
                <a:sysClr val="windowText" lastClr="000000">
                  <a:hueOff val="0"/>
                  <a:satOff val="0"/>
                  <a:lumOff val="0"/>
                  <a:alphaOff val="0"/>
                </a:sysClr>
              </a:solidFill>
              <a:latin typeface="Calibri" panose="020F0502020204030204"/>
              <a:ea typeface="+mn-ea"/>
              <a:cs typeface="+mn-cs"/>
            </a:rPr>
            <a:t>Support</a:t>
          </a:r>
          <a:r>
            <a:rPr lang="en-US" sz="1200" b="0">
              <a:solidFill>
                <a:sysClr val="windowText" lastClr="000000">
                  <a:hueOff val="0"/>
                  <a:satOff val="0"/>
                  <a:lumOff val="0"/>
                  <a:alphaOff val="0"/>
                </a:sysClr>
              </a:solidFill>
              <a:latin typeface="Calibri" panose="020F0502020204030204"/>
              <a:ea typeface="+mn-ea"/>
              <a:cs typeface="+mn-cs"/>
            </a:rPr>
            <a:t>: family and friends</a:t>
          </a:r>
          <a:endParaRPr lang="en-AU" sz="1200" b="0">
            <a:solidFill>
              <a:sysClr val="windowText" lastClr="000000">
                <a:hueOff val="0"/>
                <a:satOff val="0"/>
                <a:lumOff val="0"/>
                <a:alphaOff val="0"/>
              </a:sysClr>
            </a:solidFill>
            <a:latin typeface="Calibri" panose="020F0502020204030204"/>
            <a:ea typeface="+mn-ea"/>
            <a:cs typeface="+mn-cs"/>
          </a:endParaRPr>
        </a:p>
      </dgm:t>
    </dgm:pt>
    <dgm:pt modelId="{BC135981-CEA2-4E27-B265-9B69EC02CC3D}" type="parTrans" cxnId="{1C7E3384-ABA4-4176-81A9-F6965B7B04B7}">
      <dgm:prSet/>
      <dgm:spPr/>
      <dgm:t>
        <a:bodyPr/>
        <a:lstStyle/>
        <a:p>
          <a:endParaRPr lang="en-AU"/>
        </a:p>
      </dgm:t>
    </dgm:pt>
    <dgm:pt modelId="{A6FCD9C9-75DB-40C9-8DBB-760180D7CCA6}" type="sibTrans" cxnId="{1C7E3384-ABA4-4176-81A9-F6965B7B04B7}">
      <dgm:prSet/>
      <dgm:spPr/>
      <dgm:t>
        <a:bodyPr/>
        <a:lstStyle/>
        <a:p>
          <a:endParaRPr lang="en-AU"/>
        </a:p>
      </dgm:t>
    </dgm:pt>
    <dgm:pt modelId="{39F63575-3DE6-4C56-89B7-671A289D32BD}" type="pres">
      <dgm:prSet presAssocID="{4A5AE2E9-D062-45E7-B066-5CCBD422A74B}" presName="compositeShape" presStyleCnt="0">
        <dgm:presLayoutVars>
          <dgm:dir/>
          <dgm:resizeHandles/>
        </dgm:presLayoutVars>
      </dgm:prSet>
      <dgm:spPr/>
    </dgm:pt>
    <dgm:pt modelId="{5E9F7049-1DEA-4B76-8BB3-95082363148A}" type="pres">
      <dgm:prSet presAssocID="{4A5AE2E9-D062-45E7-B066-5CCBD422A74B}" presName="pyramid" presStyleLbl="node1" presStyleIdx="0" presStyleCnt="1" custLinFactNeighborX="-84090" custLinFactNeighborY="-4441">
        <dgm:style>
          <a:lnRef idx="1">
            <a:schemeClr val="accent2"/>
          </a:lnRef>
          <a:fillRef idx="2">
            <a:schemeClr val="accent2"/>
          </a:fillRef>
          <a:effectRef idx="1">
            <a:schemeClr val="accent2"/>
          </a:effectRef>
          <a:fontRef idx="minor">
            <a:schemeClr val="dk1"/>
          </a:fontRef>
        </dgm:style>
      </dgm:prSet>
      <dgm:spPr>
        <a:xfrm>
          <a:off x="0" y="0"/>
          <a:ext cx="4290872" cy="4290872"/>
        </a:xfrm>
        <a:prstGeom prst="triangle">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a:scene3d>
          <a:camera prst="orthographicFront"/>
          <a:lightRig rig="threePt" dir="t">
            <a:rot lat="0" lon="0" rev="7500000"/>
          </a:lightRig>
        </a:scene3d>
        <a:sp3d/>
      </dgm:spPr>
    </dgm:pt>
    <dgm:pt modelId="{A9074574-C466-414F-BB8B-138C6AF7DFB2}" type="pres">
      <dgm:prSet presAssocID="{4A5AE2E9-D062-45E7-B066-5CCBD422A74B}" presName="theList" presStyleCnt="0"/>
      <dgm:spPr/>
    </dgm:pt>
    <dgm:pt modelId="{EA6B131B-068F-4DCD-9DD7-B7F7E3AFCD0A}" type="pres">
      <dgm:prSet presAssocID="{F8DB15D5-6A8E-40AC-BB51-C878FFECF45E}" presName="aNode" presStyleLbl="fgAcc1" presStyleIdx="0" presStyleCnt="3" custLinFactNeighborX="-22879" custLinFactNeighborY="-53214">
        <dgm:presLayoutVars>
          <dgm:bulletEnabled val="1"/>
        </dgm:presLayoutVars>
      </dgm:prSet>
      <dgm:spPr/>
    </dgm:pt>
    <dgm:pt modelId="{8CEE9561-FE3E-4850-958E-5EE8F50D6F9A}" type="pres">
      <dgm:prSet presAssocID="{F8DB15D5-6A8E-40AC-BB51-C878FFECF45E}" presName="aSpace" presStyleCnt="0"/>
      <dgm:spPr/>
    </dgm:pt>
    <dgm:pt modelId="{0AA16D46-8214-4E21-89D9-A013E449E48A}" type="pres">
      <dgm:prSet presAssocID="{3E069E3D-27C7-4D9F-8304-4C45D781F92E}" presName="aNode" presStyleLbl="fgAcc1" presStyleIdx="1" presStyleCnt="3" custLinFactY="13040" custLinFactNeighborX="-22879" custLinFactNeighborY="100000">
        <dgm:presLayoutVars>
          <dgm:bulletEnabled val="1"/>
        </dgm:presLayoutVars>
      </dgm:prSet>
      <dgm:spPr/>
    </dgm:pt>
    <dgm:pt modelId="{68F98A19-EB93-436B-9DF2-84EB5887AA5D}" type="pres">
      <dgm:prSet presAssocID="{3E069E3D-27C7-4D9F-8304-4C45D781F92E}" presName="aSpace" presStyleCnt="0"/>
      <dgm:spPr/>
    </dgm:pt>
    <dgm:pt modelId="{026266D8-31FB-42CE-9B50-4698C05C96B3}" type="pres">
      <dgm:prSet presAssocID="{254165EF-DDE3-473F-896F-D4A290D69A54}" presName="aNode" presStyleLbl="fgAcc1" presStyleIdx="2" presStyleCnt="3" custLinFactY="33680" custLinFactNeighborX="-22267" custLinFactNeighborY="100000">
        <dgm:presLayoutVars>
          <dgm:bulletEnabled val="1"/>
        </dgm:presLayoutVars>
      </dgm:prSet>
      <dgm:spPr/>
    </dgm:pt>
    <dgm:pt modelId="{11543601-420F-4C51-8A3B-22329D1E6EBD}" type="pres">
      <dgm:prSet presAssocID="{254165EF-DDE3-473F-896F-D4A290D69A54}" presName="aSpace" presStyleCnt="0"/>
      <dgm:spPr/>
    </dgm:pt>
  </dgm:ptLst>
  <dgm:cxnLst>
    <dgm:cxn modelId="{1CF15A31-0FCA-41C3-9248-7EB8AC8F6DA2}" srcId="{4A5AE2E9-D062-45E7-B066-5CCBD422A74B}" destId="{F8DB15D5-6A8E-40AC-BB51-C878FFECF45E}" srcOrd="0" destOrd="0" parTransId="{95F10E0B-A175-4CBA-B263-988915B8C3C8}" sibTransId="{E29A3118-188F-4624-A56D-D39D8525C433}"/>
    <dgm:cxn modelId="{FDBB1238-5A8F-48E6-9389-271B46560A61}" type="presOf" srcId="{F8DB15D5-6A8E-40AC-BB51-C878FFECF45E}" destId="{EA6B131B-068F-4DCD-9DD7-B7F7E3AFCD0A}" srcOrd="0" destOrd="0" presId="urn:microsoft.com/office/officeart/2005/8/layout/pyramid2"/>
    <dgm:cxn modelId="{8926A278-4D5E-44B9-8300-B0D0F511E499}" type="presOf" srcId="{4A5AE2E9-D062-45E7-B066-5CCBD422A74B}" destId="{39F63575-3DE6-4C56-89B7-671A289D32BD}" srcOrd="0" destOrd="0" presId="urn:microsoft.com/office/officeart/2005/8/layout/pyramid2"/>
    <dgm:cxn modelId="{CB06327E-4ADB-4CC9-9036-F3A5345CDD88}" type="presOf" srcId="{254165EF-DDE3-473F-896F-D4A290D69A54}" destId="{026266D8-31FB-42CE-9B50-4698C05C96B3}" srcOrd="0" destOrd="0" presId="urn:microsoft.com/office/officeart/2005/8/layout/pyramid2"/>
    <dgm:cxn modelId="{AA50FC7E-7E18-488E-9696-1536A19408B1}" type="presOf" srcId="{3E069E3D-27C7-4D9F-8304-4C45D781F92E}" destId="{0AA16D46-8214-4E21-89D9-A013E449E48A}" srcOrd="0" destOrd="0" presId="urn:microsoft.com/office/officeart/2005/8/layout/pyramid2"/>
    <dgm:cxn modelId="{1C7E3384-ABA4-4176-81A9-F6965B7B04B7}" srcId="{4A5AE2E9-D062-45E7-B066-5CCBD422A74B}" destId="{254165EF-DDE3-473F-896F-D4A290D69A54}" srcOrd="2" destOrd="0" parTransId="{BC135981-CEA2-4E27-B265-9B69EC02CC3D}" sibTransId="{A6FCD9C9-75DB-40C9-8DBB-760180D7CCA6}"/>
    <dgm:cxn modelId="{D842E9C3-3B6D-408E-A4BE-D91635CA3BAC}" srcId="{4A5AE2E9-D062-45E7-B066-5CCBD422A74B}" destId="{3E069E3D-27C7-4D9F-8304-4C45D781F92E}" srcOrd="1" destOrd="0" parTransId="{48AB286B-F5E6-4B91-B28D-B2FD8A32D722}" sibTransId="{0806692E-6C3C-406A-B82D-832F3ED691C2}"/>
    <dgm:cxn modelId="{CF7F310A-5FCB-4660-B940-AFCB6D7D036C}" type="presParOf" srcId="{39F63575-3DE6-4C56-89B7-671A289D32BD}" destId="{5E9F7049-1DEA-4B76-8BB3-95082363148A}" srcOrd="0" destOrd="0" presId="urn:microsoft.com/office/officeart/2005/8/layout/pyramid2"/>
    <dgm:cxn modelId="{8A01E20D-03EE-430F-B78B-8416C9C3FA8C}" type="presParOf" srcId="{39F63575-3DE6-4C56-89B7-671A289D32BD}" destId="{A9074574-C466-414F-BB8B-138C6AF7DFB2}" srcOrd="1" destOrd="0" presId="urn:microsoft.com/office/officeart/2005/8/layout/pyramid2"/>
    <dgm:cxn modelId="{77F9C0F3-694E-4764-9532-BAE05A1882AC}" type="presParOf" srcId="{A9074574-C466-414F-BB8B-138C6AF7DFB2}" destId="{EA6B131B-068F-4DCD-9DD7-B7F7E3AFCD0A}" srcOrd="0" destOrd="0" presId="urn:microsoft.com/office/officeart/2005/8/layout/pyramid2"/>
    <dgm:cxn modelId="{28E59A2E-744D-468F-919B-A08668BB67B7}" type="presParOf" srcId="{A9074574-C466-414F-BB8B-138C6AF7DFB2}" destId="{8CEE9561-FE3E-4850-958E-5EE8F50D6F9A}" srcOrd="1" destOrd="0" presId="urn:microsoft.com/office/officeart/2005/8/layout/pyramid2"/>
    <dgm:cxn modelId="{D2299B05-3C0F-435C-9F64-FDD3D1277D53}" type="presParOf" srcId="{A9074574-C466-414F-BB8B-138C6AF7DFB2}" destId="{0AA16D46-8214-4E21-89D9-A013E449E48A}" srcOrd="2" destOrd="0" presId="urn:microsoft.com/office/officeart/2005/8/layout/pyramid2"/>
    <dgm:cxn modelId="{E15019FB-CB59-4020-BD87-394AA7B59C76}" type="presParOf" srcId="{A9074574-C466-414F-BB8B-138C6AF7DFB2}" destId="{68F98A19-EB93-436B-9DF2-84EB5887AA5D}" srcOrd="3" destOrd="0" presId="urn:microsoft.com/office/officeart/2005/8/layout/pyramid2"/>
    <dgm:cxn modelId="{249752DC-3419-4BA6-9BA3-C5F7C3D4B15A}" type="presParOf" srcId="{A9074574-C466-414F-BB8B-138C6AF7DFB2}" destId="{026266D8-31FB-42CE-9B50-4698C05C96B3}" srcOrd="4" destOrd="0" presId="urn:microsoft.com/office/officeart/2005/8/layout/pyramid2"/>
    <dgm:cxn modelId="{65966A7B-19F7-4CE7-B0FB-FAC7499FBCAC}" type="presParOf" srcId="{A9074574-C466-414F-BB8B-138C6AF7DFB2}" destId="{11543601-420F-4C51-8A3B-22329D1E6EBD}"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95AF2DF-7104-49D5-B5C2-DEDB3250918B}" type="doc">
      <dgm:prSet loTypeId="urn:microsoft.com/office/officeart/2018/5/layout/CenteredIconLabelDescription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436C4586-DA16-401C-A9DB-3EC2EE37DF17}">
      <dgm:prSet/>
      <dgm:spPr>
        <a:xfrm>
          <a:off x="393" y="1998367"/>
          <a:ext cx="3138750" cy="470812"/>
        </a:xfrm>
        <a:prstGeom prst="rect">
          <a:avLst/>
        </a:prstGeom>
        <a:noFill/>
        <a:ln>
          <a:noFill/>
        </a:ln>
        <a:effectLst/>
      </dgm:spPr>
      <dgm:t>
        <a:bodyPr/>
        <a:lstStyle/>
        <a:p>
          <a:pPr>
            <a:lnSpc>
              <a:spcPct val="100000"/>
            </a:lnSpc>
            <a:defRPr b="1"/>
          </a:pPr>
          <a:r>
            <a:rPr lang="en-AU" b="1">
              <a:solidFill>
                <a:sysClr val="windowText" lastClr="000000">
                  <a:hueOff val="0"/>
                  <a:satOff val="0"/>
                  <a:lumOff val="0"/>
                  <a:alphaOff val="0"/>
                </a:sysClr>
              </a:solidFill>
              <a:latin typeface="Calibri" panose="020F0502020204030204"/>
              <a:ea typeface="+mn-ea"/>
              <a:cs typeface="+mn-cs"/>
            </a:rPr>
            <a:t>Support</a:t>
          </a:r>
          <a:endParaRPr lang="en-US" b="1">
            <a:solidFill>
              <a:sysClr val="windowText" lastClr="000000">
                <a:hueOff val="0"/>
                <a:satOff val="0"/>
                <a:lumOff val="0"/>
                <a:alphaOff val="0"/>
              </a:sysClr>
            </a:solidFill>
            <a:latin typeface="Calibri" panose="020F0502020204030204"/>
            <a:ea typeface="+mn-ea"/>
            <a:cs typeface="+mn-cs"/>
          </a:endParaRPr>
        </a:p>
      </dgm:t>
    </dgm:pt>
    <dgm:pt modelId="{F48DD053-F9DC-43BF-9BEA-32E0EEDC9F75}" type="parTrans" cxnId="{9F735BAF-6746-4EB2-ABE6-1DBE1B65A20A}">
      <dgm:prSet/>
      <dgm:spPr/>
      <dgm:t>
        <a:bodyPr/>
        <a:lstStyle/>
        <a:p>
          <a:endParaRPr lang="en-US"/>
        </a:p>
      </dgm:t>
    </dgm:pt>
    <dgm:pt modelId="{C88E4259-075F-4F94-9414-1D4804AA3E82}" type="sibTrans" cxnId="{9F735BAF-6746-4EB2-ABE6-1DBE1B65A20A}">
      <dgm:prSet/>
      <dgm:spPr/>
      <dgm:t>
        <a:bodyPr/>
        <a:lstStyle/>
        <a:p>
          <a:endParaRPr lang="en-US"/>
        </a:p>
      </dgm:t>
    </dgm:pt>
    <dgm:pt modelId="{7C91D22C-17E5-43F7-95B4-7D4F53F801F7}">
      <dgm:prSet/>
      <dgm:spPr>
        <a:xfrm>
          <a:off x="393" y="2525016"/>
          <a:ext cx="3138750" cy="1046565"/>
        </a:xfrm>
        <a:prstGeom prst="rect">
          <a:avLst/>
        </a:prstGeom>
        <a:noFill/>
        <a:ln>
          <a:noFill/>
        </a:ln>
        <a:effectLst/>
      </dgm:spPr>
      <dgm:t>
        <a:bodyPr/>
        <a:lstStyle/>
        <a:p>
          <a:pPr>
            <a:lnSpc>
              <a:spcPct val="100000"/>
            </a:lnSpc>
          </a:pPr>
          <a:r>
            <a:rPr lang="en-AU">
              <a:solidFill>
                <a:sysClr val="windowText" lastClr="000000">
                  <a:hueOff val="0"/>
                  <a:satOff val="0"/>
                  <a:lumOff val="0"/>
                  <a:alphaOff val="0"/>
                </a:sysClr>
              </a:solidFill>
              <a:latin typeface="Calibri" panose="020F0502020204030204"/>
              <a:ea typeface="+mn-ea"/>
              <a:cs typeface="+mn-cs"/>
            </a:rPr>
            <a:t>Telephone Support</a:t>
          </a:r>
          <a:endParaRPr lang="en-US">
            <a:solidFill>
              <a:sysClr val="windowText" lastClr="000000">
                <a:hueOff val="0"/>
                <a:satOff val="0"/>
                <a:lumOff val="0"/>
                <a:alphaOff val="0"/>
              </a:sysClr>
            </a:solidFill>
            <a:latin typeface="Calibri" panose="020F0502020204030204"/>
            <a:ea typeface="+mn-ea"/>
            <a:cs typeface="+mn-cs"/>
          </a:endParaRPr>
        </a:p>
      </dgm:t>
    </dgm:pt>
    <dgm:pt modelId="{59A8EA9A-5AB4-4601-ABEB-9C2672967C36}" type="parTrans" cxnId="{EE64EE0A-08AD-4E2E-A130-D3931CB35445}">
      <dgm:prSet/>
      <dgm:spPr/>
      <dgm:t>
        <a:bodyPr/>
        <a:lstStyle/>
        <a:p>
          <a:endParaRPr lang="en-US"/>
        </a:p>
      </dgm:t>
    </dgm:pt>
    <dgm:pt modelId="{81AE0E45-0D5E-41F4-B0F0-F6F23F979D1B}" type="sibTrans" cxnId="{EE64EE0A-08AD-4E2E-A130-D3931CB35445}">
      <dgm:prSet/>
      <dgm:spPr/>
      <dgm:t>
        <a:bodyPr/>
        <a:lstStyle/>
        <a:p>
          <a:endParaRPr lang="en-US"/>
        </a:p>
      </dgm:t>
    </dgm:pt>
    <dgm:pt modelId="{CAC481BB-BF7D-47EE-8975-4F76FAD52168}">
      <dgm:prSet/>
      <dgm:spPr>
        <a:xfrm>
          <a:off x="3688425" y="1971733"/>
          <a:ext cx="3138750" cy="470812"/>
        </a:xfrm>
        <a:prstGeom prst="rect">
          <a:avLst/>
        </a:prstGeom>
        <a:noFill/>
        <a:ln>
          <a:noFill/>
        </a:ln>
        <a:effectLst/>
      </dgm:spPr>
      <dgm:t>
        <a:bodyPr/>
        <a:lstStyle/>
        <a:p>
          <a:pPr>
            <a:lnSpc>
              <a:spcPct val="100000"/>
            </a:lnSpc>
            <a:defRPr b="1"/>
          </a:pPr>
          <a:r>
            <a:rPr lang="en-AU" b="1">
              <a:solidFill>
                <a:sysClr val="windowText" lastClr="000000">
                  <a:hueOff val="0"/>
                  <a:satOff val="0"/>
                  <a:lumOff val="0"/>
                  <a:alphaOff val="0"/>
                </a:sysClr>
              </a:solidFill>
              <a:latin typeface="Calibri" panose="020F0502020204030204"/>
              <a:ea typeface="+mn-ea"/>
              <a:cs typeface="+mn-cs"/>
            </a:rPr>
            <a:t>Workshops</a:t>
          </a:r>
          <a:endParaRPr lang="en-US" b="1">
            <a:solidFill>
              <a:sysClr val="windowText" lastClr="000000">
                <a:hueOff val="0"/>
                <a:satOff val="0"/>
                <a:lumOff val="0"/>
                <a:alphaOff val="0"/>
              </a:sysClr>
            </a:solidFill>
            <a:latin typeface="Calibri" panose="020F0502020204030204"/>
            <a:ea typeface="+mn-ea"/>
            <a:cs typeface="+mn-cs"/>
          </a:endParaRPr>
        </a:p>
      </dgm:t>
    </dgm:pt>
    <dgm:pt modelId="{1372049B-986B-4C0A-AC8C-2FCC4E4F0E1E}" type="parTrans" cxnId="{FC0F0300-F0A8-4046-8568-6F1A4E68A06F}">
      <dgm:prSet/>
      <dgm:spPr/>
      <dgm:t>
        <a:bodyPr/>
        <a:lstStyle/>
        <a:p>
          <a:endParaRPr lang="en-US"/>
        </a:p>
      </dgm:t>
    </dgm:pt>
    <dgm:pt modelId="{C6D27E57-930D-482F-A626-F3DA6005ECCB}" type="sibTrans" cxnId="{FC0F0300-F0A8-4046-8568-6F1A4E68A06F}">
      <dgm:prSet/>
      <dgm:spPr/>
      <dgm:t>
        <a:bodyPr/>
        <a:lstStyle/>
        <a:p>
          <a:endParaRPr lang="en-US"/>
        </a:p>
      </dgm:t>
    </dgm:pt>
    <dgm:pt modelId="{8633AC72-537B-4259-B990-075436DFFB5A}">
      <dgm:prSet/>
      <dgm:spPr>
        <a:xfrm>
          <a:off x="3688425" y="2525016"/>
          <a:ext cx="3138750" cy="1046565"/>
        </a:xfrm>
        <a:prstGeom prst="rect">
          <a:avLst/>
        </a:prstGeom>
        <a:noFill/>
        <a:ln>
          <a:noFill/>
        </a:ln>
        <a:effectLst/>
      </dgm:spPr>
      <dgm:t>
        <a:bodyPr/>
        <a:lstStyle/>
        <a:p>
          <a:pPr>
            <a:lnSpc>
              <a:spcPct val="100000"/>
            </a:lnSpc>
          </a:pPr>
          <a:r>
            <a:rPr lang="en-AU">
              <a:solidFill>
                <a:sysClr val="windowText" lastClr="000000">
                  <a:hueOff val="0"/>
                  <a:satOff val="0"/>
                  <a:lumOff val="0"/>
                  <a:alphaOff val="0"/>
                </a:sysClr>
              </a:solidFill>
              <a:latin typeface="Calibri" panose="020F0502020204030204"/>
              <a:ea typeface="+mn-ea"/>
              <a:cs typeface="+mn-cs"/>
            </a:rPr>
            <a:t>Supporting self and others- After a Road Crash</a:t>
          </a:r>
          <a:endParaRPr lang="en-US">
            <a:solidFill>
              <a:sysClr val="windowText" lastClr="000000">
                <a:hueOff val="0"/>
                <a:satOff val="0"/>
                <a:lumOff val="0"/>
                <a:alphaOff val="0"/>
              </a:sysClr>
            </a:solidFill>
            <a:latin typeface="Calibri" panose="020F0502020204030204"/>
            <a:ea typeface="+mn-ea"/>
            <a:cs typeface="+mn-cs"/>
          </a:endParaRPr>
        </a:p>
      </dgm:t>
    </dgm:pt>
    <dgm:pt modelId="{2B511887-A902-4C90-B120-F48840394FEF}" type="parTrans" cxnId="{B2391D99-27D8-402D-B611-952B6B4F1961}">
      <dgm:prSet/>
      <dgm:spPr/>
      <dgm:t>
        <a:bodyPr/>
        <a:lstStyle/>
        <a:p>
          <a:endParaRPr lang="en-US"/>
        </a:p>
      </dgm:t>
    </dgm:pt>
    <dgm:pt modelId="{95332F29-8CD4-4396-ACE7-6A369639073D}" type="sibTrans" cxnId="{B2391D99-27D8-402D-B611-952B6B4F1961}">
      <dgm:prSet/>
      <dgm:spPr/>
      <dgm:t>
        <a:bodyPr/>
        <a:lstStyle/>
        <a:p>
          <a:endParaRPr lang="en-US"/>
        </a:p>
      </dgm:t>
    </dgm:pt>
    <dgm:pt modelId="{F36F1D2B-B1F3-4A4B-A02C-1DE16C59E0D3}">
      <dgm:prSet/>
      <dgm:spPr>
        <a:xfrm>
          <a:off x="3688425" y="2525016"/>
          <a:ext cx="3138750" cy="1046565"/>
        </a:xfrm>
        <a:prstGeom prst="rect">
          <a:avLst/>
        </a:prstGeom>
        <a:noFill/>
        <a:ln>
          <a:noFill/>
        </a:ln>
        <a:effectLst/>
      </dgm:spPr>
      <dgm:t>
        <a:bodyPr/>
        <a:lstStyle/>
        <a:p>
          <a:pPr>
            <a:lnSpc>
              <a:spcPct val="100000"/>
            </a:lnSpc>
          </a:pPr>
          <a:r>
            <a:rPr lang="en-AU">
              <a:solidFill>
                <a:sysClr val="windowText" lastClr="000000">
                  <a:hueOff val="0"/>
                  <a:satOff val="0"/>
                  <a:lumOff val="0"/>
                  <a:alphaOff val="0"/>
                </a:sysClr>
              </a:solidFill>
              <a:latin typeface="Calibri" panose="020F0502020204030204"/>
              <a:ea typeface="+mn-ea"/>
              <a:cs typeface="+mn-cs"/>
            </a:rPr>
            <a:t>Supporting a staff member- After a Road Crash</a:t>
          </a:r>
          <a:endParaRPr lang="en-US">
            <a:solidFill>
              <a:sysClr val="windowText" lastClr="000000">
                <a:hueOff val="0"/>
                <a:satOff val="0"/>
                <a:lumOff val="0"/>
                <a:alphaOff val="0"/>
              </a:sysClr>
            </a:solidFill>
            <a:latin typeface="Calibri" panose="020F0502020204030204"/>
            <a:ea typeface="+mn-ea"/>
            <a:cs typeface="+mn-cs"/>
          </a:endParaRPr>
        </a:p>
      </dgm:t>
    </dgm:pt>
    <dgm:pt modelId="{8B40DD1C-39B7-4604-A154-E9621B9344D8}" type="parTrans" cxnId="{8AEFAC10-DF5C-4053-AC11-9BF3F8022A88}">
      <dgm:prSet/>
      <dgm:spPr/>
      <dgm:t>
        <a:bodyPr/>
        <a:lstStyle/>
        <a:p>
          <a:endParaRPr lang="en-US"/>
        </a:p>
      </dgm:t>
    </dgm:pt>
    <dgm:pt modelId="{E6FD52B5-DC7D-4B58-BEDE-230302631532}" type="sibTrans" cxnId="{8AEFAC10-DF5C-4053-AC11-9BF3F8022A88}">
      <dgm:prSet/>
      <dgm:spPr/>
      <dgm:t>
        <a:bodyPr/>
        <a:lstStyle/>
        <a:p>
          <a:endParaRPr lang="en-US"/>
        </a:p>
      </dgm:t>
    </dgm:pt>
    <dgm:pt modelId="{A375E2F8-92FA-496B-AD99-6574F9DD210D}">
      <dgm:prSet/>
      <dgm:spPr>
        <a:xfrm>
          <a:off x="7376456" y="1998367"/>
          <a:ext cx="3138750" cy="470812"/>
        </a:xfrm>
        <a:prstGeom prst="rect">
          <a:avLst/>
        </a:prstGeom>
        <a:noFill/>
        <a:ln>
          <a:noFill/>
        </a:ln>
        <a:effectLst/>
      </dgm:spPr>
      <dgm:t>
        <a:bodyPr/>
        <a:lstStyle/>
        <a:p>
          <a:pPr>
            <a:lnSpc>
              <a:spcPct val="100000"/>
            </a:lnSpc>
            <a:defRPr b="1"/>
          </a:pPr>
          <a:r>
            <a:rPr lang="en-AU" b="1">
              <a:solidFill>
                <a:sysClr val="windowText" lastClr="000000">
                  <a:hueOff val="0"/>
                  <a:satOff val="0"/>
                  <a:lumOff val="0"/>
                  <a:alphaOff val="0"/>
                </a:sysClr>
              </a:solidFill>
              <a:latin typeface="Calibri" panose="020F0502020204030204"/>
              <a:ea typeface="+mn-ea"/>
              <a:cs typeface="+mn-cs"/>
            </a:rPr>
            <a:t>Resources</a:t>
          </a:r>
          <a:endParaRPr lang="en-US" b="1">
            <a:solidFill>
              <a:sysClr val="windowText" lastClr="000000">
                <a:hueOff val="0"/>
                <a:satOff val="0"/>
                <a:lumOff val="0"/>
                <a:alphaOff val="0"/>
              </a:sysClr>
            </a:solidFill>
            <a:latin typeface="Calibri" panose="020F0502020204030204"/>
            <a:ea typeface="+mn-ea"/>
            <a:cs typeface="+mn-cs"/>
          </a:endParaRPr>
        </a:p>
      </dgm:t>
    </dgm:pt>
    <dgm:pt modelId="{1D8753F6-9748-400F-8759-16963E299AC4}" type="parTrans" cxnId="{F5DC948E-31B3-46AC-89B4-0E79B2BC38D5}">
      <dgm:prSet/>
      <dgm:spPr/>
      <dgm:t>
        <a:bodyPr/>
        <a:lstStyle/>
        <a:p>
          <a:endParaRPr lang="en-US"/>
        </a:p>
      </dgm:t>
    </dgm:pt>
    <dgm:pt modelId="{989FABC2-A9E2-4542-B464-E22D6F537DDA}" type="sibTrans" cxnId="{F5DC948E-31B3-46AC-89B4-0E79B2BC38D5}">
      <dgm:prSet/>
      <dgm:spPr/>
      <dgm:t>
        <a:bodyPr/>
        <a:lstStyle/>
        <a:p>
          <a:endParaRPr lang="en-US"/>
        </a:p>
      </dgm:t>
    </dgm:pt>
    <dgm:pt modelId="{7CF2E149-6917-4EE2-9D2E-05BF7809DC55}">
      <dgm:prSet/>
      <dgm:spPr>
        <a:xfrm>
          <a:off x="7376456" y="2525016"/>
          <a:ext cx="3138750" cy="1046565"/>
        </a:xfrm>
        <a:prstGeom prst="rect">
          <a:avLst/>
        </a:prstGeom>
        <a:noFill/>
        <a:ln>
          <a:noFill/>
        </a:ln>
        <a:effectLst/>
      </dgm:spPr>
      <dgm:t>
        <a:bodyPr/>
        <a:lstStyle/>
        <a:p>
          <a:pPr>
            <a:lnSpc>
              <a:spcPct val="100000"/>
            </a:lnSpc>
          </a:pPr>
          <a:r>
            <a:rPr lang="en-AU">
              <a:solidFill>
                <a:sysClr val="windowText" lastClr="000000">
                  <a:hueOff val="0"/>
                  <a:satOff val="0"/>
                  <a:lumOff val="0"/>
                  <a:alphaOff val="0"/>
                </a:sysClr>
              </a:solidFill>
              <a:latin typeface="Calibri" panose="020F0502020204030204"/>
              <a:ea typeface="+mn-ea"/>
              <a:cs typeface="+mn-cs"/>
            </a:rPr>
            <a:t>Brochures</a:t>
          </a:r>
          <a:endParaRPr lang="en-US">
            <a:solidFill>
              <a:sysClr val="windowText" lastClr="000000">
                <a:hueOff val="0"/>
                <a:satOff val="0"/>
                <a:lumOff val="0"/>
                <a:alphaOff val="0"/>
              </a:sysClr>
            </a:solidFill>
            <a:latin typeface="Calibri" panose="020F0502020204030204"/>
            <a:ea typeface="+mn-ea"/>
            <a:cs typeface="+mn-cs"/>
          </a:endParaRPr>
        </a:p>
      </dgm:t>
    </dgm:pt>
    <dgm:pt modelId="{ED7E5534-1AFE-4817-8DC9-5B386B960CAC}" type="parTrans" cxnId="{5DF55C84-2EFE-4F97-A429-9313F70A1C86}">
      <dgm:prSet/>
      <dgm:spPr/>
      <dgm:t>
        <a:bodyPr/>
        <a:lstStyle/>
        <a:p>
          <a:endParaRPr lang="en-US"/>
        </a:p>
      </dgm:t>
    </dgm:pt>
    <dgm:pt modelId="{22E551E9-67AE-4F2A-A45C-8CA2162A3F6E}" type="sibTrans" cxnId="{5DF55C84-2EFE-4F97-A429-9313F70A1C86}">
      <dgm:prSet/>
      <dgm:spPr/>
      <dgm:t>
        <a:bodyPr/>
        <a:lstStyle/>
        <a:p>
          <a:endParaRPr lang="en-US"/>
        </a:p>
      </dgm:t>
    </dgm:pt>
    <dgm:pt modelId="{47886A89-D599-4A93-8964-366A6D6CDD0D}">
      <dgm:prSet/>
      <dgm:spPr>
        <a:xfrm>
          <a:off x="7376456" y="2525016"/>
          <a:ext cx="3138750" cy="1046565"/>
        </a:xfrm>
        <a:prstGeom prst="rect">
          <a:avLst/>
        </a:prstGeom>
        <a:noFill/>
        <a:ln>
          <a:noFill/>
        </a:ln>
        <a:effectLst/>
      </dgm:spPr>
      <dgm:t>
        <a:bodyPr/>
        <a:lstStyle/>
        <a:p>
          <a:pPr>
            <a:lnSpc>
              <a:spcPct val="100000"/>
            </a:lnSpc>
          </a:pPr>
          <a:r>
            <a:rPr lang="en-AU">
              <a:solidFill>
                <a:sysClr val="windowText" lastClr="000000">
                  <a:hueOff val="0"/>
                  <a:satOff val="0"/>
                  <a:lumOff val="0"/>
                  <a:alphaOff val="0"/>
                </a:sysClr>
              </a:solidFill>
              <a:latin typeface="Calibri" panose="020F0502020204030204"/>
              <a:ea typeface="+mn-ea"/>
              <a:cs typeface="+mn-cs"/>
            </a:rPr>
            <a:t>Fact sheets</a:t>
          </a:r>
          <a:endParaRPr lang="en-US">
            <a:solidFill>
              <a:sysClr val="windowText" lastClr="000000">
                <a:hueOff val="0"/>
                <a:satOff val="0"/>
                <a:lumOff val="0"/>
                <a:alphaOff val="0"/>
              </a:sysClr>
            </a:solidFill>
            <a:latin typeface="Calibri" panose="020F0502020204030204"/>
            <a:ea typeface="+mn-ea"/>
            <a:cs typeface="+mn-cs"/>
          </a:endParaRPr>
        </a:p>
      </dgm:t>
    </dgm:pt>
    <dgm:pt modelId="{1502E09B-EC4E-48CA-BA7E-1772BC65485B}" type="parTrans" cxnId="{B7CE9EE0-D121-4ABA-856B-A73DCAB6BFAB}">
      <dgm:prSet/>
      <dgm:spPr/>
      <dgm:t>
        <a:bodyPr/>
        <a:lstStyle/>
        <a:p>
          <a:endParaRPr lang="en-US"/>
        </a:p>
      </dgm:t>
    </dgm:pt>
    <dgm:pt modelId="{BD4666AE-0CEC-4DFF-894F-8C88B4C6F93D}" type="sibTrans" cxnId="{B7CE9EE0-D121-4ABA-856B-A73DCAB6BFAB}">
      <dgm:prSet/>
      <dgm:spPr/>
      <dgm:t>
        <a:bodyPr/>
        <a:lstStyle/>
        <a:p>
          <a:endParaRPr lang="en-US"/>
        </a:p>
      </dgm:t>
    </dgm:pt>
    <dgm:pt modelId="{A5E1CE07-31FC-4E16-93B2-53FBB6DFA2F7}">
      <dgm:prSet/>
      <dgm:spPr>
        <a:xfrm>
          <a:off x="393" y="2525016"/>
          <a:ext cx="3138750" cy="1046565"/>
        </a:xfrm>
        <a:noFill/>
        <a:ln>
          <a:noFill/>
        </a:ln>
        <a:effectLst/>
      </dgm:spPr>
      <dgm:t>
        <a:bodyPr/>
        <a:lstStyle/>
        <a:p>
          <a:pPr>
            <a:lnSpc>
              <a:spcPct val="100000"/>
            </a:lnSpc>
          </a:pPr>
          <a:r>
            <a:rPr lang="en-US">
              <a:solidFill>
                <a:sysClr val="windowText" lastClr="000000">
                  <a:hueOff val="0"/>
                  <a:satOff val="0"/>
                  <a:lumOff val="0"/>
                  <a:alphaOff val="0"/>
                </a:sysClr>
              </a:solidFill>
              <a:latin typeface="Calibri" panose="020F0502020204030204"/>
              <a:ea typeface="+mn-ea"/>
              <a:cs typeface="+mn-cs"/>
            </a:rPr>
            <a:t>Email support</a:t>
          </a:r>
        </a:p>
        <a:p>
          <a:pPr>
            <a:lnSpc>
              <a:spcPct val="100000"/>
            </a:lnSpc>
          </a:pPr>
          <a:r>
            <a:rPr lang="en-US">
              <a:solidFill>
                <a:sysClr val="windowText" lastClr="000000">
                  <a:hueOff val="0"/>
                  <a:satOff val="0"/>
                  <a:lumOff val="0"/>
                  <a:alphaOff val="0"/>
                </a:sysClr>
              </a:solidFill>
              <a:latin typeface="Calibri" panose="020F0502020204030204"/>
              <a:ea typeface="+mn-ea"/>
              <a:cs typeface="+mn-cs"/>
            </a:rPr>
            <a:t>Website</a:t>
          </a:r>
        </a:p>
      </dgm:t>
    </dgm:pt>
    <dgm:pt modelId="{C9FFC978-1262-4489-B6E9-5F26D08F63E9}" type="parTrans" cxnId="{0D6A484D-B630-48A8-B244-88AE98C414A6}">
      <dgm:prSet/>
      <dgm:spPr/>
      <dgm:t>
        <a:bodyPr/>
        <a:lstStyle/>
        <a:p>
          <a:endParaRPr lang="en-AU"/>
        </a:p>
      </dgm:t>
    </dgm:pt>
    <dgm:pt modelId="{53B7D585-A205-4E48-B6AF-ACB15213C58E}" type="sibTrans" cxnId="{0D6A484D-B630-48A8-B244-88AE98C414A6}">
      <dgm:prSet/>
      <dgm:spPr/>
      <dgm:t>
        <a:bodyPr/>
        <a:lstStyle/>
        <a:p>
          <a:endParaRPr lang="en-AU"/>
        </a:p>
      </dgm:t>
    </dgm:pt>
    <dgm:pt modelId="{A9944C25-19D7-4B20-A39F-9CA9FA724CD8}" type="pres">
      <dgm:prSet presAssocID="{895AF2DF-7104-49D5-B5C2-DEDB3250918B}" presName="root" presStyleCnt="0">
        <dgm:presLayoutVars>
          <dgm:dir/>
          <dgm:resizeHandles val="exact"/>
        </dgm:presLayoutVars>
      </dgm:prSet>
      <dgm:spPr/>
    </dgm:pt>
    <dgm:pt modelId="{B01606B2-7D3A-4424-AE54-8708C7274AC0}" type="pres">
      <dgm:prSet presAssocID="{436C4586-DA16-401C-A9DB-3EC2EE37DF17}" presName="compNode" presStyleCnt="0"/>
      <dgm:spPr/>
    </dgm:pt>
    <dgm:pt modelId="{F9C85DCD-CDE1-46DF-A256-6C9CCB904ADC}" type="pres">
      <dgm:prSet presAssocID="{436C4586-DA16-401C-A9DB-3EC2EE37DF17}" presName="iconRect" presStyleLbl="node1" presStyleIdx="0" presStyleCnt="3"/>
      <dgm:spPr>
        <a:xfrm>
          <a:off x="1020487" y="779756"/>
          <a:ext cx="1098562" cy="1098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Call center"/>
        </a:ext>
      </dgm:extLst>
    </dgm:pt>
    <dgm:pt modelId="{C54A1888-49C7-4D70-9250-4635351AD4A8}" type="pres">
      <dgm:prSet presAssocID="{436C4586-DA16-401C-A9DB-3EC2EE37DF17}" presName="iconSpace" presStyleCnt="0"/>
      <dgm:spPr/>
    </dgm:pt>
    <dgm:pt modelId="{AA9E13D6-EF52-4A7E-8729-FD1147B02359}" type="pres">
      <dgm:prSet presAssocID="{436C4586-DA16-401C-A9DB-3EC2EE37DF17}" presName="parTx" presStyleLbl="revTx" presStyleIdx="0" presStyleCnt="6">
        <dgm:presLayoutVars>
          <dgm:chMax val="0"/>
          <dgm:chPref val="0"/>
        </dgm:presLayoutVars>
      </dgm:prSet>
      <dgm:spPr/>
    </dgm:pt>
    <dgm:pt modelId="{F0303B17-DB7A-4020-BB35-ABC6F2F036D1}" type="pres">
      <dgm:prSet presAssocID="{436C4586-DA16-401C-A9DB-3EC2EE37DF17}" presName="txSpace" presStyleCnt="0"/>
      <dgm:spPr/>
    </dgm:pt>
    <dgm:pt modelId="{02F2E21A-DFB8-4441-BF86-33301C543B92}" type="pres">
      <dgm:prSet presAssocID="{436C4586-DA16-401C-A9DB-3EC2EE37DF17}" presName="desTx" presStyleLbl="revTx" presStyleIdx="1" presStyleCnt="6">
        <dgm:presLayoutVars/>
      </dgm:prSet>
      <dgm:spPr>
        <a:prstGeom prst="rect">
          <a:avLst/>
        </a:prstGeom>
      </dgm:spPr>
    </dgm:pt>
    <dgm:pt modelId="{D637C86D-8D9F-4D34-BC0E-BB017DFAF9B7}" type="pres">
      <dgm:prSet presAssocID="{C88E4259-075F-4F94-9414-1D4804AA3E82}" presName="sibTrans" presStyleCnt="0"/>
      <dgm:spPr/>
    </dgm:pt>
    <dgm:pt modelId="{5BC7CD73-BE6B-4520-A4E0-82B1347EE7C5}" type="pres">
      <dgm:prSet presAssocID="{CAC481BB-BF7D-47EE-8975-4F76FAD52168}" presName="compNode" presStyleCnt="0"/>
      <dgm:spPr/>
    </dgm:pt>
    <dgm:pt modelId="{0A2BD3D5-08B9-417A-A3BB-F9F30817EB59}" type="pres">
      <dgm:prSet presAssocID="{CAC481BB-BF7D-47EE-8975-4F76FAD52168}" presName="iconRect" presStyleLbl="node1" presStyleIdx="1" presStyleCnt="3"/>
      <dgm:spPr>
        <a:xfrm>
          <a:off x="4708518" y="779756"/>
          <a:ext cx="1098562" cy="1098562"/>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gm:spPr>
    </dgm:pt>
    <dgm:pt modelId="{B9482DE5-8A66-4745-B726-0F350FC07C10}" type="pres">
      <dgm:prSet presAssocID="{CAC481BB-BF7D-47EE-8975-4F76FAD52168}" presName="iconSpace" presStyleCnt="0"/>
      <dgm:spPr/>
    </dgm:pt>
    <dgm:pt modelId="{06B51E26-12F7-412C-B5BB-BA63F760E328}" type="pres">
      <dgm:prSet presAssocID="{CAC481BB-BF7D-47EE-8975-4F76FAD52168}" presName="parTx" presStyleLbl="revTx" presStyleIdx="2" presStyleCnt="6" custLinFactNeighborY="-5657">
        <dgm:presLayoutVars>
          <dgm:chMax val="0"/>
          <dgm:chPref val="0"/>
        </dgm:presLayoutVars>
      </dgm:prSet>
      <dgm:spPr/>
    </dgm:pt>
    <dgm:pt modelId="{088542CA-2BA3-47F5-A580-730FED82D168}" type="pres">
      <dgm:prSet presAssocID="{CAC481BB-BF7D-47EE-8975-4F76FAD52168}" presName="txSpace" presStyleCnt="0"/>
      <dgm:spPr/>
    </dgm:pt>
    <dgm:pt modelId="{4B812E60-B332-43BF-B4B4-66CE3D4FD56F}" type="pres">
      <dgm:prSet presAssocID="{CAC481BB-BF7D-47EE-8975-4F76FAD52168}" presName="desTx" presStyleLbl="revTx" presStyleIdx="3" presStyleCnt="6">
        <dgm:presLayoutVars/>
      </dgm:prSet>
      <dgm:spPr/>
    </dgm:pt>
    <dgm:pt modelId="{6850362D-1959-4EAF-BBAC-1509EB37242E}" type="pres">
      <dgm:prSet presAssocID="{C6D27E57-930D-482F-A626-F3DA6005ECCB}" presName="sibTrans" presStyleCnt="0"/>
      <dgm:spPr/>
    </dgm:pt>
    <dgm:pt modelId="{078BF1A4-DCCD-4DAC-A245-5D242F9E30A3}" type="pres">
      <dgm:prSet presAssocID="{A375E2F8-92FA-496B-AD99-6574F9DD210D}" presName="compNode" presStyleCnt="0"/>
      <dgm:spPr/>
    </dgm:pt>
    <dgm:pt modelId="{AC0AFBE4-BA9E-461B-91AC-365BA6D9ACE2}" type="pres">
      <dgm:prSet presAssocID="{A375E2F8-92FA-496B-AD99-6574F9DD210D}" presName="iconRect" presStyleLbl="node1" presStyleIdx="2" presStyleCnt="3"/>
      <dgm:spPr>
        <a:xfrm>
          <a:off x="8396550" y="779756"/>
          <a:ext cx="1098562" cy="1098562"/>
        </a:xfrm>
        <a:prstGeom prst="rect">
          <a:avLst/>
        </a:prstGeom>
        <a:blipFill rotWithShape="1">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w="12700" cap="flat" cmpd="sng" algn="ctr">
          <a:noFill/>
          <a:prstDash val="solid"/>
          <a:miter lim="800000"/>
        </a:ln>
        <a:effectLst/>
      </dgm:spPr>
    </dgm:pt>
    <dgm:pt modelId="{A83C717F-ABA6-49C1-971B-54E97D329450}" type="pres">
      <dgm:prSet presAssocID="{A375E2F8-92FA-496B-AD99-6574F9DD210D}" presName="iconSpace" presStyleCnt="0"/>
      <dgm:spPr/>
    </dgm:pt>
    <dgm:pt modelId="{542AA007-8695-499C-BFC3-B8EAD03E8980}" type="pres">
      <dgm:prSet presAssocID="{A375E2F8-92FA-496B-AD99-6574F9DD210D}" presName="parTx" presStyleLbl="revTx" presStyleIdx="4" presStyleCnt="6">
        <dgm:presLayoutVars>
          <dgm:chMax val="0"/>
          <dgm:chPref val="0"/>
        </dgm:presLayoutVars>
      </dgm:prSet>
      <dgm:spPr/>
    </dgm:pt>
    <dgm:pt modelId="{F75ADE9B-272D-4093-B9EE-2BFB871268FC}" type="pres">
      <dgm:prSet presAssocID="{A375E2F8-92FA-496B-AD99-6574F9DD210D}" presName="txSpace" presStyleCnt="0"/>
      <dgm:spPr/>
    </dgm:pt>
    <dgm:pt modelId="{D811445E-7429-4E59-B066-ACD23C302C0B}" type="pres">
      <dgm:prSet presAssocID="{A375E2F8-92FA-496B-AD99-6574F9DD210D}" presName="desTx" presStyleLbl="revTx" presStyleIdx="5" presStyleCnt="6">
        <dgm:presLayoutVars/>
      </dgm:prSet>
      <dgm:spPr/>
    </dgm:pt>
  </dgm:ptLst>
  <dgm:cxnLst>
    <dgm:cxn modelId="{FC0F0300-F0A8-4046-8568-6F1A4E68A06F}" srcId="{895AF2DF-7104-49D5-B5C2-DEDB3250918B}" destId="{CAC481BB-BF7D-47EE-8975-4F76FAD52168}" srcOrd="1" destOrd="0" parTransId="{1372049B-986B-4C0A-AC8C-2FCC4E4F0E1E}" sibTransId="{C6D27E57-930D-482F-A626-F3DA6005ECCB}"/>
    <dgm:cxn modelId="{EE64EE0A-08AD-4E2E-A130-D3931CB35445}" srcId="{436C4586-DA16-401C-A9DB-3EC2EE37DF17}" destId="{7C91D22C-17E5-43F7-95B4-7D4F53F801F7}" srcOrd="0" destOrd="0" parTransId="{59A8EA9A-5AB4-4601-ABEB-9C2672967C36}" sibTransId="{81AE0E45-0D5E-41F4-B0F0-F6F23F979D1B}"/>
    <dgm:cxn modelId="{8AEFAC10-DF5C-4053-AC11-9BF3F8022A88}" srcId="{CAC481BB-BF7D-47EE-8975-4F76FAD52168}" destId="{F36F1D2B-B1F3-4A4B-A02C-1DE16C59E0D3}" srcOrd="1" destOrd="0" parTransId="{8B40DD1C-39B7-4604-A154-E9621B9344D8}" sibTransId="{E6FD52B5-DC7D-4B58-BEDE-230302631532}"/>
    <dgm:cxn modelId="{8CC23F1B-74D7-47A0-83C4-AB6668E00156}" type="presOf" srcId="{A5E1CE07-31FC-4E16-93B2-53FBB6DFA2F7}" destId="{02F2E21A-DFB8-4441-BF86-33301C543B92}" srcOrd="0" destOrd="1" presId="urn:microsoft.com/office/officeart/2018/5/layout/CenteredIconLabelDescriptionList"/>
    <dgm:cxn modelId="{0D6A484D-B630-48A8-B244-88AE98C414A6}" srcId="{436C4586-DA16-401C-A9DB-3EC2EE37DF17}" destId="{A5E1CE07-31FC-4E16-93B2-53FBB6DFA2F7}" srcOrd="1" destOrd="0" parTransId="{C9FFC978-1262-4489-B6E9-5F26D08F63E9}" sibTransId="{53B7D585-A205-4E48-B6AF-ACB15213C58E}"/>
    <dgm:cxn modelId="{48D08774-5FE5-4141-9496-549959E827B5}" type="presOf" srcId="{CAC481BB-BF7D-47EE-8975-4F76FAD52168}" destId="{06B51E26-12F7-412C-B5BB-BA63F760E328}" srcOrd="0" destOrd="0" presId="urn:microsoft.com/office/officeart/2018/5/layout/CenteredIconLabelDescriptionList"/>
    <dgm:cxn modelId="{5DF55C84-2EFE-4F97-A429-9313F70A1C86}" srcId="{A375E2F8-92FA-496B-AD99-6574F9DD210D}" destId="{7CF2E149-6917-4EE2-9D2E-05BF7809DC55}" srcOrd="0" destOrd="0" parTransId="{ED7E5534-1AFE-4817-8DC9-5B386B960CAC}" sibTransId="{22E551E9-67AE-4F2A-A45C-8CA2162A3F6E}"/>
    <dgm:cxn modelId="{F5DC948E-31B3-46AC-89B4-0E79B2BC38D5}" srcId="{895AF2DF-7104-49D5-B5C2-DEDB3250918B}" destId="{A375E2F8-92FA-496B-AD99-6574F9DD210D}" srcOrd="2" destOrd="0" parTransId="{1D8753F6-9748-400F-8759-16963E299AC4}" sibTransId="{989FABC2-A9E2-4542-B464-E22D6F537DDA}"/>
    <dgm:cxn modelId="{B2391D99-27D8-402D-B611-952B6B4F1961}" srcId="{CAC481BB-BF7D-47EE-8975-4F76FAD52168}" destId="{8633AC72-537B-4259-B990-075436DFFB5A}" srcOrd="0" destOrd="0" parTransId="{2B511887-A902-4C90-B120-F48840394FEF}" sibTransId="{95332F29-8CD4-4396-ACE7-6A369639073D}"/>
    <dgm:cxn modelId="{F06C81A0-F272-4961-81FB-7590B6FD398F}" type="presOf" srcId="{7C91D22C-17E5-43F7-95B4-7D4F53F801F7}" destId="{02F2E21A-DFB8-4441-BF86-33301C543B92}" srcOrd="0" destOrd="0" presId="urn:microsoft.com/office/officeart/2018/5/layout/CenteredIconLabelDescriptionList"/>
    <dgm:cxn modelId="{253FF5AD-5CA4-49E5-A811-04B78EA96A79}" type="presOf" srcId="{436C4586-DA16-401C-A9DB-3EC2EE37DF17}" destId="{AA9E13D6-EF52-4A7E-8729-FD1147B02359}" srcOrd="0" destOrd="0" presId="urn:microsoft.com/office/officeart/2018/5/layout/CenteredIconLabelDescriptionList"/>
    <dgm:cxn modelId="{9F735BAF-6746-4EB2-ABE6-1DBE1B65A20A}" srcId="{895AF2DF-7104-49D5-B5C2-DEDB3250918B}" destId="{436C4586-DA16-401C-A9DB-3EC2EE37DF17}" srcOrd="0" destOrd="0" parTransId="{F48DD053-F9DC-43BF-9BEA-32E0EEDC9F75}" sibTransId="{C88E4259-075F-4F94-9414-1D4804AA3E82}"/>
    <dgm:cxn modelId="{681147BE-D475-4F86-AEB8-4F9F45F5E63A}" type="presOf" srcId="{F36F1D2B-B1F3-4A4B-A02C-1DE16C59E0D3}" destId="{4B812E60-B332-43BF-B4B4-66CE3D4FD56F}" srcOrd="0" destOrd="1" presId="urn:microsoft.com/office/officeart/2018/5/layout/CenteredIconLabelDescriptionList"/>
    <dgm:cxn modelId="{C117BFCA-F0D9-4451-A8EE-ABCCD6D6175B}" type="presOf" srcId="{8633AC72-537B-4259-B990-075436DFFB5A}" destId="{4B812E60-B332-43BF-B4B4-66CE3D4FD56F}" srcOrd="0" destOrd="0" presId="urn:microsoft.com/office/officeart/2018/5/layout/CenteredIconLabelDescriptionList"/>
    <dgm:cxn modelId="{5A5ABECB-4613-4AB7-9A28-7ECC73ED749C}" type="presOf" srcId="{7CF2E149-6917-4EE2-9D2E-05BF7809DC55}" destId="{D811445E-7429-4E59-B066-ACD23C302C0B}" srcOrd="0" destOrd="0" presId="urn:microsoft.com/office/officeart/2018/5/layout/CenteredIconLabelDescriptionList"/>
    <dgm:cxn modelId="{8CD91CDC-B86B-460C-BEFE-67B4A2A1E383}" type="presOf" srcId="{A375E2F8-92FA-496B-AD99-6574F9DD210D}" destId="{542AA007-8695-499C-BFC3-B8EAD03E8980}" srcOrd="0" destOrd="0" presId="urn:microsoft.com/office/officeart/2018/5/layout/CenteredIconLabelDescriptionList"/>
    <dgm:cxn modelId="{B7CE9EE0-D121-4ABA-856B-A73DCAB6BFAB}" srcId="{A375E2F8-92FA-496B-AD99-6574F9DD210D}" destId="{47886A89-D599-4A93-8964-366A6D6CDD0D}" srcOrd="1" destOrd="0" parTransId="{1502E09B-EC4E-48CA-BA7E-1772BC65485B}" sibTransId="{BD4666AE-0CEC-4DFF-894F-8C88B4C6F93D}"/>
    <dgm:cxn modelId="{8C8529E3-5BC5-484C-9D62-C1A2B5B381EF}" type="presOf" srcId="{47886A89-D599-4A93-8964-366A6D6CDD0D}" destId="{D811445E-7429-4E59-B066-ACD23C302C0B}" srcOrd="0" destOrd="1" presId="urn:microsoft.com/office/officeart/2018/5/layout/CenteredIconLabelDescriptionList"/>
    <dgm:cxn modelId="{D06AC8F2-A1B8-4714-AA32-FA4CDDDFEA83}" type="presOf" srcId="{895AF2DF-7104-49D5-B5C2-DEDB3250918B}" destId="{A9944C25-19D7-4B20-A39F-9CA9FA724CD8}" srcOrd="0" destOrd="0" presId="urn:microsoft.com/office/officeart/2018/5/layout/CenteredIconLabelDescriptionList"/>
    <dgm:cxn modelId="{39B569C6-8946-41A4-BB96-C044EA3D3E87}" type="presParOf" srcId="{A9944C25-19D7-4B20-A39F-9CA9FA724CD8}" destId="{B01606B2-7D3A-4424-AE54-8708C7274AC0}" srcOrd="0" destOrd="0" presId="urn:microsoft.com/office/officeart/2018/5/layout/CenteredIconLabelDescriptionList"/>
    <dgm:cxn modelId="{23131C7B-C671-4707-AD12-33DFFDB6D9F1}" type="presParOf" srcId="{B01606B2-7D3A-4424-AE54-8708C7274AC0}" destId="{F9C85DCD-CDE1-46DF-A256-6C9CCB904ADC}" srcOrd="0" destOrd="0" presId="urn:microsoft.com/office/officeart/2018/5/layout/CenteredIconLabelDescriptionList"/>
    <dgm:cxn modelId="{801E84A5-5178-4753-BB2A-8B8472908974}" type="presParOf" srcId="{B01606B2-7D3A-4424-AE54-8708C7274AC0}" destId="{C54A1888-49C7-4D70-9250-4635351AD4A8}" srcOrd="1" destOrd="0" presId="urn:microsoft.com/office/officeart/2018/5/layout/CenteredIconLabelDescriptionList"/>
    <dgm:cxn modelId="{3D54661B-21F6-41DF-A8A2-6636BAE9F035}" type="presParOf" srcId="{B01606B2-7D3A-4424-AE54-8708C7274AC0}" destId="{AA9E13D6-EF52-4A7E-8729-FD1147B02359}" srcOrd="2" destOrd="0" presId="urn:microsoft.com/office/officeart/2018/5/layout/CenteredIconLabelDescriptionList"/>
    <dgm:cxn modelId="{468EB3D0-F1DD-4964-BF91-071E247F87A7}" type="presParOf" srcId="{B01606B2-7D3A-4424-AE54-8708C7274AC0}" destId="{F0303B17-DB7A-4020-BB35-ABC6F2F036D1}" srcOrd="3" destOrd="0" presId="urn:microsoft.com/office/officeart/2018/5/layout/CenteredIconLabelDescriptionList"/>
    <dgm:cxn modelId="{00B1C921-4CEE-4686-A508-3E9A8DC486C6}" type="presParOf" srcId="{B01606B2-7D3A-4424-AE54-8708C7274AC0}" destId="{02F2E21A-DFB8-4441-BF86-33301C543B92}" srcOrd="4" destOrd="0" presId="urn:microsoft.com/office/officeart/2018/5/layout/CenteredIconLabelDescriptionList"/>
    <dgm:cxn modelId="{CBEF4131-56FF-4EB5-BE79-9A2556A9B1F3}" type="presParOf" srcId="{A9944C25-19D7-4B20-A39F-9CA9FA724CD8}" destId="{D637C86D-8D9F-4D34-BC0E-BB017DFAF9B7}" srcOrd="1" destOrd="0" presId="urn:microsoft.com/office/officeart/2018/5/layout/CenteredIconLabelDescriptionList"/>
    <dgm:cxn modelId="{CBE95841-0F6A-4C47-9D36-97B84FD95FBD}" type="presParOf" srcId="{A9944C25-19D7-4B20-A39F-9CA9FA724CD8}" destId="{5BC7CD73-BE6B-4520-A4E0-82B1347EE7C5}" srcOrd="2" destOrd="0" presId="urn:microsoft.com/office/officeart/2018/5/layout/CenteredIconLabelDescriptionList"/>
    <dgm:cxn modelId="{8FEBF98F-1853-45DA-B1F2-029E710C82C2}" type="presParOf" srcId="{5BC7CD73-BE6B-4520-A4E0-82B1347EE7C5}" destId="{0A2BD3D5-08B9-417A-A3BB-F9F30817EB59}" srcOrd="0" destOrd="0" presId="urn:microsoft.com/office/officeart/2018/5/layout/CenteredIconLabelDescriptionList"/>
    <dgm:cxn modelId="{EE7BF1C5-AB0F-4C7E-B84A-F14C2F8C58B9}" type="presParOf" srcId="{5BC7CD73-BE6B-4520-A4E0-82B1347EE7C5}" destId="{B9482DE5-8A66-4745-B726-0F350FC07C10}" srcOrd="1" destOrd="0" presId="urn:microsoft.com/office/officeart/2018/5/layout/CenteredIconLabelDescriptionList"/>
    <dgm:cxn modelId="{775C6DBB-F8D3-4A81-8EDE-BF25BF05F102}" type="presParOf" srcId="{5BC7CD73-BE6B-4520-A4E0-82B1347EE7C5}" destId="{06B51E26-12F7-412C-B5BB-BA63F760E328}" srcOrd="2" destOrd="0" presId="urn:microsoft.com/office/officeart/2018/5/layout/CenteredIconLabelDescriptionList"/>
    <dgm:cxn modelId="{EC335C0C-C5DD-465C-B157-FE37F269F02C}" type="presParOf" srcId="{5BC7CD73-BE6B-4520-A4E0-82B1347EE7C5}" destId="{088542CA-2BA3-47F5-A580-730FED82D168}" srcOrd="3" destOrd="0" presId="urn:microsoft.com/office/officeart/2018/5/layout/CenteredIconLabelDescriptionList"/>
    <dgm:cxn modelId="{C989DCC0-1B6D-47E7-91E9-7892EE5FA599}" type="presParOf" srcId="{5BC7CD73-BE6B-4520-A4E0-82B1347EE7C5}" destId="{4B812E60-B332-43BF-B4B4-66CE3D4FD56F}" srcOrd="4" destOrd="0" presId="urn:microsoft.com/office/officeart/2018/5/layout/CenteredIconLabelDescriptionList"/>
    <dgm:cxn modelId="{CEA5B9A4-68C6-426B-BD36-20242F9E7F74}" type="presParOf" srcId="{A9944C25-19D7-4B20-A39F-9CA9FA724CD8}" destId="{6850362D-1959-4EAF-BBAC-1509EB37242E}" srcOrd="3" destOrd="0" presId="urn:microsoft.com/office/officeart/2018/5/layout/CenteredIconLabelDescriptionList"/>
    <dgm:cxn modelId="{3773C32E-0367-46D7-980E-4996C5A7060A}" type="presParOf" srcId="{A9944C25-19D7-4B20-A39F-9CA9FA724CD8}" destId="{078BF1A4-DCCD-4DAC-A245-5D242F9E30A3}" srcOrd="4" destOrd="0" presId="urn:microsoft.com/office/officeart/2018/5/layout/CenteredIconLabelDescriptionList"/>
    <dgm:cxn modelId="{4F5EEF6A-39F4-4DDA-A6EC-1AE5E39F456F}" type="presParOf" srcId="{078BF1A4-DCCD-4DAC-A245-5D242F9E30A3}" destId="{AC0AFBE4-BA9E-461B-91AC-365BA6D9ACE2}" srcOrd="0" destOrd="0" presId="urn:microsoft.com/office/officeart/2018/5/layout/CenteredIconLabelDescriptionList"/>
    <dgm:cxn modelId="{A13E7A22-A09B-4E58-8963-2F37481E7C58}" type="presParOf" srcId="{078BF1A4-DCCD-4DAC-A245-5D242F9E30A3}" destId="{A83C717F-ABA6-49C1-971B-54E97D329450}" srcOrd="1" destOrd="0" presId="urn:microsoft.com/office/officeart/2018/5/layout/CenteredIconLabelDescriptionList"/>
    <dgm:cxn modelId="{D2F436C5-63DF-4C21-BF63-67527A12687B}" type="presParOf" srcId="{078BF1A4-DCCD-4DAC-A245-5D242F9E30A3}" destId="{542AA007-8695-499C-BFC3-B8EAD03E8980}" srcOrd="2" destOrd="0" presId="urn:microsoft.com/office/officeart/2018/5/layout/CenteredIconLabelDescriptionList"/>
    <dgm:cxn modelId="{7A186298-4D6C-498B-AFF0-B5E482E04D7C}" type="presParOf" srcId="{078BF1A4-DCCD-4DAC-A245-5D242F9E30A3}" destId="{F75ADE9B-272D-4093-B9EE-2BFB871268FC}" srcOrd="3" destOrd="0" presId="urn:microsoft.com/office/officeart/2018/5/layout/CenteredIconLabelDescriptionList"/>
    <dgm:cxn modelId="{B721029C-61EC-42CE-AC6D-41C902EA4C50}" type="presParOf" srcId="{078BF1A4-DCCD-4DAC-A245-5D242F9E30A3}" destId="{D811445E-7429-4E59-B066-ACD23C302C0B}"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F6AE013-C0D9-4F85-9FEB-1A4F3725EB80}" type="doc">
      <dgm:prSet loTypeId="urn:microsoft.com/office/officeart/2018/5/layout/IconCircle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CAAD30AC-FBD0-4FC8-8439-9A5CF961727E}">
      <dgm:prSet/>
      <dgm:spPr>
        <a:xfrm>
          <a:off x="7981868" y="3165669"/>
          <a:ext cx="3375000" cy="720000"/>
        </a:xfrm>
        <a:prstGeom prst="rect">
          <a:avLst/>
        </a:prstGeom>
        <a:noFill/>
        <a:ln>
          <a:noFill/>
        </a:ln>
        <a:effectLst/>
      </dgm:spPr>
      <dgm:t>
        <a:bodyPr/>
        <a:lstStyle/>
        <a:p>
          <a:pPr>
            <a:lnSpc>
              <a:spcPct val="100000"/>
            </a:lnSpc>
            <a:buNone/>
            <a:defRPr cap="all"/>
          </a:pPr>
          <a:r>
            <a:rPr lang="en-AU" cap="all">
              <a:solidFill>
                <a:sysClr val="windowText" lastClr="000000">
                  <a:hueOff val="0"/>
                  <a:satOff val="0"/>
                  <a:lumOff val="0"/>
                  <a:alphaOff val="0"/>
                </a:sysClr>
              </a:solidFill>
              <a:latin typeface="Calibri" panose="020F0502020204030204"/>
              <a:ea typeface="+mn-ea"/>
              <a:cs typeface="+mn-cs"/>
            </a:rPr>
            <a:t>Being involved in the project</a:t>
          </a:r>
          <a:endParaRPr lang="en-US" cap="all">
            <a:solidFill>
              <a:sysClr val="windowText" lastClr="000000">
                <a:hueOff val="0"/>
                <a:satOff val="0"/>
                <a:lumOff val="0"/>
                <a:alphaOff val="0"/>
              </a:sysClr>
            </a:solidFill>
            <a:latin typeface="Calibri" panose="020F0502020204030204"/>
            <a:ea typeface="+mn-ea"/>
            <a:cs typeface="+mn-cs"/>
          </a:endParaRPr>
        </a:p>
      </dgm:t>
    </dgm:pt>
    <dgm:pt modelId="{646822CF-C2F2-4897-9DD8-35422533EFD1}" type="parTrans" cxnId="{5474A97C-C7A4-44AA-A8CD-D523681A7449}">
      <dgm:prSet/>
      <dgm:spPr/>
      <dgm:t>
        <a:bodyPr/>
        <a:lstStyle/>
        <a:p>
          <a:endParaRPr lang="en-US"/>
        </a:p>
      </dgm:t>
    </dgm:pt>
    <dgm:pt modelId="{32E60F6C-BB17-419E-844D-21571F5C87AA}" type="sibTrans" cxnId="{5474A97C-C7A4-44AA-A8CD-D523681A7449}">
      <dgm:prSet/>
      <dgm:spPr/>
      <dgm:t>
        <a:bodyPr/>
        <a:lstStyle/>
        <a:p>
          <a:endParaRPr lang="en-US"/>
        </a:p>
      </dgm:t>
    </dgm:pt>
    <dgm:pt modelId="{9F9484F7-F742-4BC2-927C-966034172A05}">
      <dgm:prSet custT="1"/>
      <dgm:spPr>
        <a:xfrm>
          <a:off x="50618" y="3165669"/>
          <a:ext cx="3375000" cy="720000"/>
        </a:xfrm>
        <a:prstGeom prst="rect">
          <a:avLst/>
        </a:prstGeom>
        <a:noFill/>
        <a:ln>
          <a:noFill/>
        </a:ln>
        <a:effectLst/>
      </dgm:spPr>
      <dgm:t>
        <a:bodyPr/>
        <a:lstStyle/>
        <a:p>
          <a:pPr>
            <a:lnSpc>
              <a:spcPct val="100000"/>
            </a:lnSpc>
            <a:buNone/>
            <a:defRPr cap="all"/>
          </a:pPr>
          <a:r>
            <a:rPr lang="en-AU" sz="2300" kern="1200" cap="all">
              <a:solidFill>
                <a:prstClr val="black">
                  <a:hueOff val="0"/>
                  <a:satOff val="0"/>
                  <a:lumOff val="0"/>
                  <a:alphaOff val="0"/>
                </a:prstClr>
              </a:solidFill>
              <a:latin typeface="Calibri" panose="020F0502020204030204"/>
              <a:ea typeface="+mn-ea"/>
              <a:cs typeface="+mn-cs"/>
            </a:rPr>
            <a:t>Booking a presentation</a:t>
          </a:r>
          <a:endParaRPr lang="en-US" sz="2300" kern="1200" cap="all">
            <a:solidFill>
              <a:prstClr val="black">
                <a:hueOff val="0"/>
                <a:satOff val="0"/>
                <a:lumOff val="0"/>
                <a:alphaOff val="0"/>
              </a:prstClr>
            </a:solidFill>
            <a:latin typeface="Calibri" panose="020F0502020204030204"/>
            <a:ea typeface="+mn-ea"/>
            <a:cs typeface="+mn-cs"/>
          </a:endParaRPr>
        </a:p>
      </dgm:t>
    </dgm:pt>
    <dgm:pt modelId="{7119B9ED-F335-4AE2-8DA2-231C159E03DF}" type="parTrans" cxnId="{EA25B113-E024-4B18-BE04-3E1E6C51DFFE}">
      <dgm:prSet/>
      <dgm:spPr/>
      <dgm:t>
        <a:bodyPr/>
        <a:lstStyle/>
        <a:p>
          <a:endParaRPr lang="en-AU"/>
        </a:p>
      </dgm:t>
    </dgm:pt>
    <dgm:pt modelId="{A64A5BF8-0037-4E80-9C15-86B886E894EB}" type="sibTrans" cxnId="{EA25B113-E024-4B18-BE04-3E1E6C51DFFE}">
      <dgm:prSet/>
      <dgm:spPr/>
      <dgm:t>
        <a:bodyPr/>
        <a:lstStyle/>
        <a:p>
          <a:endParaRPr lang="en-AU"/>
        </a:p>
      </dgm:t>
    </dgm:pt>
    <dgm:pt modelId="{43BB2CCF-637B-4C14-B51E-CD5ABE24C0AF}">
      <dgm:prSet custT="1"/>
      <dgm:spPr>
        <a:xfrm>
          <a:off x="4016243" y="3165669"/>
          <a:ext cx="3375000" cy="720000"/>
        </a:xfrm>
        <a:prstGeom prst="rect">
          <a:avLst/>
        </a:prstGeom>
        <a:noFill/>
        <a:ln>
          <a:noFill/>
        </a:ln>
        <a:effectLst/>
      </dgm:spPr>
      <dgm:t>
        <a:bodyPr/>
        <a:lstStyle/>
        <a:p>
          <a:pPr>
            <a:lnSpc>
              <a:spcPct val="100000"/>
            </a:lnSpc>
            <a:buClrTx/>
            <a:buSzTx/>
            <a:buFont typeface="Arial" panose="020B0604020202020204" pitchFamily="34" charset="0"/>
            <a:buNone/>
          </a:pPr>
          <a:r>
            <a:rPr lang="en-AU" sz="2300" kern="1200">
              <a:solidFill>
                <a:sysClr val="windowText" lastClr="000000">
                  <a:hueOff val="0"/>
                  <a:satOff val="0"/>
                  <a:lumOff val="0"/>
                  <a:alphaOff val="0"/>
                </a:sysClr>
              </a:solidFill>
              <a:latin typeface="Calibri" panose="020F0502020204030204"/>
              <a:ea typeface="+mn-ea"/>
              <a:cs typeface="+mn-cs"/>
            </a:rPr>
            <a:t>RECEIVING TELEPHONE SUPPORT</a:t>
          </a:r>
          <a:endParaRPr lang="en-US" sz="2300" kern="1200" cap="all">
            <a:solidFill>
              <a:prstClr val="black">
                <a:hueOff val="0"/>
                <a:satOff val="0"/>
                <a:lumOff val="0"/>
                <a:alphaOff val="0"/>
              </a:prstClr>
            </a:solidFill>
            <a:latin typeface="Calibri" panose="020F0502020204030204"/>
            <a:ea typeface="+mn-ea"/>
            <a:cs typeface="+mn-cs"/>
          </a:endParaRPr>
        </a:p>
      </dgm:t>
    </dgm:pt>
    <dgm:pt modelId="{63410DF6-A073-4923-8F7A-13E140037CFC}" type="parTrans" cxnId="{F30B6C02-01AD-42AE-87B7-82BBC12DBF42}">
      <dgm:prSet/>
      <dgm:spPr/>
      <dgm:t>
        <a:bodyPr/>
        <a:lstStyle/>
        <a:p>
          <a:endParaRPr lang="en-AU"/>
        </a:p>
      </dgm:t>
    </dgm:pt>
    <dgm:pt modelId="{95278B57-C351-495D-83C0-EE0FDE9525F8}" type="sibTrans" cxnId="{F30B6C02-01AD-42AE-87B7-82BBC12DBF42}">
      <dgm:prSet/>
      <dgm:spPr/>
      <dgm:t>
        <a:bodyPr/>
        <a:lstStyle/>
        <a:p>
          <a:endParaRPr lang="en-AU"/>
        </a:p>
      </dgm:t>
    </dgm:pt>
    <dgm:pt modelId="{DFAEA235-8688-4994-A9BD-D308ED68E252}" type="pres">
      <dgm:prSet presAssocID="{EF6AE013-C0D9-4F85-9FEB-1A4F3725EB80}" presName="root" presStyleCnt="0">
        <dgm:presLayoutVars>
          <dgm:dir/>
          <dgm:resizeHandles val="exact"/>
        </dgm:presLayoutVars>
      </dgm:prSet>
      <dgm:spPr/>
    </dgm:pt>
    <dgm:pt modelId="{CE2417CF-6B75-4532-91AD-FD8BA7883F50}" type="pres">
      <dgm:prSet presAssocID="{9F9484F7-F742-4BC2-927C-966034172A05}" presName="compNode" presStyleCnt="0"/>
      <dgm:spPr/>
    </dgm:pt>
    <dgm:pt modelId="{5241B645-CCB2-4D7E-8465-80D65E4877DC}" type="pres">
      <dgm:prSet presAssocID="{9F9484F7-F742-4BC2-927C-966034172A05}" presName="iconBgRect" presStyleLbl="bgShp" presStyleIdx="0" presStyleCnt="3"/>
      <dgm:spPr>
        <a:xfrm>
          <a:off x="708743" y="465668"/>
          <a:ext cx="2058750" cy="2058750"/>
        </a:xfrm>
        <a:prstGeom prst="ellipse">
          <a:avLst/>
        </a:prstGeom>
        <a:solidFill>
          <a:sysClr val="window" lastClr="FFFFFF">
            <a:lumMod val="95000"/>
            <a:hueOff val="0"/>
            <a:satOff val="0"/>
            <a:lumOff val="0"/>
            <a:alphaOff val="0"/>
          </a:sysClr>
        </a:solidFill>
        <a:ln>
          <a:noFill/>
        </a:ln>
        <a:effectLst/>
      </dgm:spPr>
    </dgm:pt>
    <dgm:pt modelId="{5D5EB155-5B68-4BEA-B1D7-52573E3BC3C4}" type="pres">
      <dgm:prSet presAssocID="{9F9484F7-F742-4BC2-927C-966034172A05}" presName="iconRect" presStyleLbl="node1" presStyleIdx="0" presStyleCnt="3"/>
      <dgm:spPr>
        <a:xfrm>
          <a:off x="1147493" y="904419"/>
          <a:ext cx="1181250" cy="1181250"/>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ysClr val="window" lastClr="FFFFFF">
              <a:alpha val="0"/>
              <a:hueOff val="0"/>
              <a:satOff val="0"/>
              <a:lumOff val="0"/>
              <a:alphaOff val="0"/>
            </a:sysClr>
          </a:solidFill>
          <a:prstDash val="solid"/>
          <a:miter lim="800000"/>
        </a:ln>
        <a:effectLst/>
      </dgm:spPr>
    </dgm:pt>
    <dgm:pt modelId="{706D01DA-6A14-4A8C-8C77-17688D3196A3}" type="pres">
      <dgm:prSet presAssocID="{9F9484F7-F742-4BC2-927C-966034172A05}" presName="spaceRect" presStyleCnt="0"/>
      <dgm:spPr/>
    </dgm:pt>
    <dgm:pt modelId="{2A18139D-34D7-4D07-BD6A-BCCFE6A4D87E}" type="pres">
      <dgm:prSet presAssocID="{9F9484F7-F742-4BC2-927C-966034172A05}" presName="textRect" presStyleLbl="revTx" presStyleIdx="0" presStyleCnt="3">
        <dgm:presLayoutVars>
          <dgm:chMax val="1"/>
          <dgm:chPref val="1"/>
        </dgm:presLayoutVars>
      </dgm:prSet>
      <dgm:spPr/>
    </dgm:pt>
    <dgm:pt modelId="{3AEAD9FA-7945-4453-AE56-218DAA8354E0}" type="pres">
      <dgm:prSet presAssocID="{A64A5BF8-0037-4E80-9C15-86B886E894EB}" presName="sibTrans" presStyleCnt="0"/>
      <dgm:spPr/>
    </dgm:pt>
    <dgm:pt modelId="{7AA4CF97-8F50-4D6D-B257-E7A2FE6698F2}" type="pres">
      <dgm:prSet presAssocID="{43BB2CCF-637B-4C14-B51E-CD5ABE24C0AF}" presName="compNode" presStyleCnt="0"/>
      <dgm:spPr/>
    </dgm:pt>
    <dgm:pt modelId="{23DC44ED-C0A7-42B6-87F4-053570E36546}" type="pres">
      <dgm:prSet presAssocID="{43BB2CCF-637B-4C14-B51E-CD5ABE24C0AF}" presName="iconBgRect" presStyleLbl="bgShp" presStyleIdx="1" presStyleCnt="3"/>
      <dgm:spPr>
        <a:xfrm>
          <a:off x="4674368" y="465668"/>
          <a:ext cx="2058750" cy="2058750"/>
        </a:xfrm>
        <a:prstGeom prst="ellipse">
          <a:avLst/>
        </a:prstGeom>
        <a:solidFill>
          <a:sysClr val="window" lastClr="FFFFFF">
            <a:lumMod val="95000"/>
            <a:hueOff val="0"/>
            <a:satOff val="0"/>
            <a:lumOff val="0"/>
            <a:alphaOff val="0"/>
          </a:sysClr>
        </a:solidFill>
        <a:ln>
          <a:noFill/>
        </a:ln>
        <a:effectLst/>
      </dgm:spPr>
    </dgm:pt>
    <dgm:pt modelId="{52BE3733-B084-48C3-927E-0A1E0EF0F855}" type="pres">
      <dgm:prSet presAssocID="{43BB2CCF-637B-4C14-B51E-CD5ABE24C0AF}" presName="iconRect" presStyleLbl="node1" presStyleIdx="1" presStyleCnt="3"/>
      <dgm:spPr>
        <a:xfrm>
          <a:off x="5113118" y="904419"/>
          <a:ext cx="1181250" cy="1181250"/>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ysClr val="window" lastClr="FFFFFF">
              <a:alpha val="0"/>
              <a:hueOff val="0"/>
              <a:satOff val="0"/>
              <a:lumOff val="0"/>
              <a:alphaOff val="0"/>
            </a:sysClr>
          </a:solidFill>
          <a:prstDash val="solid"/>
          <a:miter lim="800000"/>
        </a:ln>
        <a:effectLst/>
      </dgm:spPr>
    </dgm:pt>
    <dgm:pt modelId="{B6D6E294-FBA7-44E2-832A-177603CF2942}" type="pres">
      <dgm:prSet presAssocID="{43BB2CCF-637B-4C14-B51E-CD5ABE24C0AF}" presName="spaceRect" presStyleCnt="0"/>
      <dgm:spPr/>
    </dgm:pt>
    <dgm:pt modelId="{846FA3E9-BF62-41EE-B7CC-44F749073303}" type="pres">
      <dgm:prSet presAssocID="{43BB2CCF-637B-4C14-B51E-CD5ABE24C0AF}" presName="textRect" presStyleLbl="revTx" presStyleIdx="1" presStyleCnt="3">
        <dgm:presLayoutVars>
          <dgm:chMax val="1"/>
          <dgm:chPref val="1"/>
        </dgm:presLayoutVars>
      </dgm:prSet>
      <dgm:spPr/>
    </dgm:pt>
    <dgm:pt modelId="{D87C8D27-025C-4CC4-ACBA-621FC8C2D012}" type="pres">
      <dgm:prSet presAssocID="{95278B57-C351-495D-83C0-EE0FDE9525F8}" presName="sibTrans" presStyleCnt="0"/>
      <dgm:spPr/>
    </dgm:pt>
    <dgm:pt modelId="{4B9EC768-0485-4762-A769-FB29AC038C10}" type="pres">
      <dgm:prSet presAssocID="{CAAD30AC-FBD0-4FC8-8439-9A5CF961727E}" presName="compNode" presStyleCnt="0"/>
      <dgm:spPr/>
    </dgm:pt>
    <dgm:pt modelId="{AA3419C0-F900-4B30-A420-D6786C77C15D}" type="pres">
      <dgm:prSet presAssocID="{CAAD30AC-FBD0-4FC8-8439-9A5CF961727E}" presName="iconBgRect" presStyleLbl="bgShp" presStyleIdx="2" presStyleCnt="3"/>
      <dgm:spPr>
        <a:xfrm>
          <a:off x="8639993" y="465668"/>
          <a:ext cx="2058750" cy="2058750"/>
        </a:xfrm>
        <a:prstGeom prst="ellipse">
          <a:avLst/>
        </a:prstGeom>
        <a:solidFill>
          <a:sysClr val="window" lastClr="FFFFFF">
            <a:lumMod val="95000"/>
            <a:hueOff val="0"/>
            <a:satOff val="0"/>
            <a:lumOff val="0"/>
            <a:alphaOff val="0"/>
          </a:sysClr>
        </a:solidFill>
        <a:ln>
          <a:noFill/>
        </a:ln>
        <a:effectLst/>
      </dgm:spPr>
    </dgm:pt>
    <dgm:pt modelId="{50A9CA08-03F8-49CF-8503-F29B3693896E}" type="pres">
      <dgm:prSet presAssocID="{CAAD30AC-FBD0-4FC8-8439-9A5CF961727E}" presName="iconRect" presStyleLbl="node1" presStyleIdx="2" presStyleCnt="3"/>
      <dgm:spPr>
        <a:xfrm>
          <a:off x="9078743" y="904419"/>
          <a:ext cx="1181250" cy="11812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gm:spPr>
    </dgm:pt>
    <dgm:pt modelId="{DB1645A9-BD47-45EA-B6B9-8BB11F6DB9CA}" type="pres">
      <dgm:prSet presAssocID="{CAAD30AC-FBD0-4FC8-8439-9A5CF961727E}" presName="spaceRect" presStyleCnt="0"/>
      <dgm:spPr/>
    </dgm:pt>
    <dgm:pt modelId="{3209C780-4812-4FBF-A5BB-3919C61E5C54}" type="pres">
      <dgm:prSet presAssocID="{CAAD30AC-FBD0-4FC8-8439-9A5CF961727E}" presName="textRect" presStyleLbl="revTx" presStyleIdx="2" presStyleCnt="3">
        <dgm:presLayoutVars>
          <dgm:chMax val="1"/>
          <dgm:chPref val="1"/>
        </dgm:presLayoutVars>
      </dgm:prSet>
      <dgm:spPr/>
    </dgm:pt>
  </dgm:ptLst>
  <dgm:cxnLst>
    <dgm:cxn modelId="{F30B6C02-01AD-42AE-87B7-82BBC12DBF42}" srcId="{EF6AE013-C0D9-4F85-9FEB-1A4F3725EB80}" destId="{43BB2CCF-637B-4C14-B51E-CD5ABE24C0AF}" srcOrd="1" destOrd="0" parTransId="{63410DF6-A073-4923-8F7A-13E140037CFC}" sibTransId="{95278B57-C351-495D-83C0-EE0FDE9525F8}"/>
    <dgm:cxn modelId="{EA25B113-E024-4B18-BE04-3E1E6C51DFFE}" srcId="{EF6AE013-C0D9-4F85-9FEB-1A4F3725EB80}" destId="{9F9484F7-F742-4BC2-927C-966034172A05}" srcOrd="0" destOrd="0" parTransId="{7119B9ED-F335-4AE2-8DA2-231C159E03DF}" sibTransId="{A64A5BF8-0037-4E80-9C15-86B886E894EB}"/>
    <dgm:cxn modelId="{37A1EF1D-A393-4072-A4ED-4C72C4FB0561}" type="presOf" srcId="{43BB2CCF-637B-4C14-B51E-CD5ABE24C0AF}" destId="{846FA3E9-BF62-41EE-B7CC-44F749073303}" srcOrd="0" destOrd="0" presId="urn:microsoft.com/office/officeart/2018/5/layout/IconCircleLabelList"/>
    <dgm:cxn modelId="{686D2C78-1D0A-4F88-8269-1ECFE903CE38}" type="presOf" srcId="{9F9484F7-F742-4BC2-927C-966034172A05}" destId="{2A18139D-34D7-4D07-BD6A-BCCFE6A4D87E}" srcOrd="0" destOrd="0" presId="urn:microsoft.com/office/officeart/2018/5/layout/IconCircleLabelList"/>
    <dgm:cxn modelId="{5474A97C-C7A4-44AA-A8CD-D523681A7449}" srcId="{EF6AE013-C0D9-4F85-9FEB-1A4F3725EB80}" destId="{CAAD30AC-FBD0-4FC8-8439-9A5CF961727E}" srcOrd="2" destOrd="0" parTransId="{646822CF-C2F2-4897-9DD8-35422533EFD1}" sibTransId="{32E60F6C-BB17-419E-844D-21571F5C87AA}"/>
    <dgm:cxn modelId="{77595DBC-2814-4E2C-AA05-F8B3A90066FA}" type="presOf" srcId="{EF6AE013-C0D9-4F85-9FEB-1A4F3725EB80}" destId="{DFAEA235-8688-4994-A9BD-D308ED68E252}" srcOrd="0" destOrd="0" presId="urn:microsoft.com/office/officeart/2018/5/layout/IconCircleLabelList"/>
    <dgm:cxn modelId="{B4C614DD-F970-460D-90D8-B9B0B4AC575D}" type="presOf" srcId="{CAAD30AC-FBD0-4FC8-8439-9A5CF961727E}" destId="{3209C780-4812-4FBF-A5BB-3919C61E5C54}" srcOrd="0" destOrd="0" presId="urn:microsoft.com/office/officeart/2018/5/layout/IconCircleLabelList"/>
    <dgm:cxn modelId="{85B8B153-C270-4029-BFE9-2CB626FD470C}" type="presParOf" srcId="{DFAEA235-8688-4994-A9BD-D308ED68E252}" destId="{CE2417CF-6B75-4532-91AD-FD8BA7883F50}" srcOrd="0" destOrd="0" presId="urn:microsoft.com/office/officeart/2018/5/layout/IconCircleLabelList"/>
    <dgm:cxn modelId="{4343E370-4E36-4E6A-A0BE-2D8539F15059}" type="presParOf" srcId="{CE2417CF-6B75-4532-91AD-FD8BA7883F50}" destId="{5241B645-CCB2-4D7E-8465-80D65E4877DC}" srcOrd="0" destOrd="0" presId="urn:microsoft.com/office/officeart/2018/5/layout/IconCircleLabelList"/>
    <dgm:cxn modelId="{5C861292-56E8-4164-BCE8-CE9876C095A5}" type="presParOf" srcId="{CE2417CF-6B75-4532-91AD-FD8BA7883F50}" destId="{5D5EB155-5B68-4BEA-B1D7-52573E3BC3C4}" srcOrd="1" destOrd="0" presId="urn:microsoft.com/office/officeart/2018/5/layout/IconCircleLabelList"/>
    <dgm:cxn modelId="{DB8AC12D-3D7B-4870-9E64-BCA27A15E803}" type="presParOf" srcId="{CE2417CF-6B75-4532-91AD-FD8BA7883F50}" destId="{706D01DA-6A14-4A8C-8C77-17688D3196A3}" srcOrd="2" destOrd="0" presId="urn:microsoft.com/office/officeart/2018/5/layout/IconCircleLabelList"/>
    <dgm:cxn modelId="{9D24539D-B653-4C20-B42E-2352ABCEECCF}" type="presParOf" srcId="{CE2417CF-6B75-4532-91AD-FD8BA7883F50}" destId="{2A18139D-34D7-4D07-BD6A-BCCFE6A4D87E}" srcOrd="3" destOrd="0" presId="urn:microsoft.com/office/officeart/2018/5/layout/IconCircleLabelList"/>
    <dgm:cxn modelId="{C3CF595E-5C50-4C02-90CE-07DC57ABB2EA}" type="presParOf" srcId="{DFAEA235-8688-4994-A9BD-D308ED68E252}" destId="{3AEAD9FA-7945-4453-AE56-218DAA8354E0}" srcOrd="1" destOrd="0" presId="urn:microsoft.com/office/officeart/2018/5/layout/IconCircleLabelList"/>
    <dgm:cxn modelId="{53E26592-65F7-47F8-90D2-56DF16ECE601}" type="presParOf" srcId="{DFAEA235-8688-4994-A9BD-D308ED68E252}" destId="{7AA4CF97-8F50-4D6D-B257-E7A2FE6698F2}" srcOrd="2" destOrd="0" presId="urn:microsoft.com/office/officeart/2018/5/layout/IconCircleLabelList"/>
    <dgm:cxn modelId="{5B8BB5A7-C978-4571-B07A-A0A2F034F6FF}" type="presParOf" srcId="{7AA4CF97-8F50-4D6D-B257-E7A2FE6698F2}" destId="{23DC44ED-C0A7-42B6-87F4-053570E36546}" srcOrd="0" destOrd="0" presId="urn:microsoft.com/office/officeart/2018/5/layout/IconCircleLabelList"/>
    <dgm:cxn modelId="{5EAD1BFF-5127-4DA7-ADE5-D6B2D5261CBE}" type="presParOf" srcId="{7AA4CF97-8F50-4D6D-B257-E7A2FE6698F2}" destId="{52BE3733-B084-48C3-927E-0A1E0EF0F855}" srcOrd="1" destOrd="0" presId="urn:microsoft.com/office/officeart/2018/5/layout/IconCircleLabelList"/>
    <dgm:cxn modelId="{82280C57-323C-47C5-B8E5-45FF4EF0D868}" type="presParOf" srcId="{7AA4CF97-8F50-4D6D-B257-E7A2FE6698F2}" destId="{B6D6E294-FBA7-44E2-832A-177603CF2942}" srcOrd="2" destOrd="0" presId="urn:microsoft.com/office/officeart/2018/5/layout/IconCircleLabelList"/>
    <dgm:cxn modelId="{A463F475-EBD2-4AEF-9E9D-59EF25F95A56}" type="presParOf" srcId="{7AA4CF97-8F50-4D6D-B257-E7A2FE6698F2}" destId="{846FA3E9-BF62-41EE-B7CC-44F749073303}" srcOrd="3" destOrd="0" presId="urn:microsoft.com/office/officeart/2018/5/layout/IconCircleLabelList"/>
    <dgm:cxn modelId="{3B56CBA6-485D-4D2D-8DAB-A6C96B24F78E}" type="presParOf" srcId="{DFAEA235-8688-4994-A9BD-D308ED68E252}" destId="{D87C8D27-025C-4CC4-ACBA-621FC8C2D012}" srcOrd="3" destOrd="0" presId="urn:microsoft.com/office/officeart/2018/5/layout/IconCircleLabelList"/>
    <dgm:cxn modelId="{51E35AFC-FED0-46D6-A780-51FCBB71F370}" type="presParOf" srcId="{DFAEA235-8688-4994-A9BD-D308ED68E252}" destId="{4B9EC768-0485-4762-A769-FB29AC038C10}" srcOrd="4" destOrd="0" presId="urn:microsoft.com/office/officeart/2018/5/layout/IconCircleLabelList"/>
    <dgm:cxn modelId="{CC2B5C8A-F38F-42D1-AE6B-62A03BC4A554}" type="presParOf" srcId="{4B9EC768-0485-4762-A769-FB29AC038C10}" destId="{AA3419C0-F900-4B30-A420-D6786C77C15D}" srcOrd="0" destOrd="0" presId="urn:microsoft.com/office/officeart/2018/5/layout/IconCircleLabelList"/>
    <dgm:cxn modelId="{D001F7A0-81A3-4576-BA13-EDD445C9C67A}" type="presParOf" srcId="{4B9EC768-0485-4762-A769-FB29AC038C10}" destId="{50A9CA08-03F8-49CF-8503-F29B3693896E}" srcOrd="1" destOrd="0" presId="urn:microsoft.com/office/officeart/2018/5/layout/IconCircleLabelList"/>
    <dgm:cxn modelId="{A7F6D160-799B-4A95-9EF0-23AA25D506CA}" type="presParOf" srcId="{4B9EC768-0485-4762-A769-FB29AC038C10}" destId="{DB1645A9-BD47-45EA-B6B9-8BB11F6DB9CA}" srcOrd="2" destOrd="0" presId="urn:microsoft.com/office/officeart/2018/5/layout/IconCircleLabelList"/>
    <dgm:cxn modelId="{9D380F4E-D8A5-4DE9-8A1A-8C7883AC6067}" type="presParOf" srcId="{4B9EC768-0485-4762-A769-FB29AC038C10}" destId="{3209C780-4812-4FBF-A5BB-3919C61E5C54}"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BBFEBE-00A3-4678-9DE7-C0FD18065658}">
      <dsp:nvSpPr>
        <dsp:cNvPr id="0" name=""/>
        <dsp:cNvSpPr/>
      </dsp:nvSpPr>
      <dsp:spPr>
        <a:xfrm>
          <a:off x="0" y="0"/>
          <a:ext cx="10515600" cy="1958102"/>
        </a:xfrm>
        <a:prstGeom prst="roundRect">
          <a:avLst>
            <a:gd name="adj" fmla="val 10000"/>
          </a:avLst>
        </a:prstGeom>
        <a:solidFill>
          <a:srgbClr val="4472C4">
            <a:alpha val="90000"/>
            <a:tint val="40000"/>
            <a:hueOff val="0"/>
            <a:satOff val="0"/>
            <a:lumOff val="0"/>
            <a:alphaOff val="0"/>
          </a:srgbClr>
        </a:solid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2D9F873-831E-4DE8-A68A-15124DBEC70B}">
      <dsp:nvSpPr>
        <dsp:cNvPr id="0" name=""/>
        <dsp:cNvSpPr/>
      </dsp:nvSpPr>
      <dsp:spPr>
        <a:xfrm>
          <a:off x="318363" y="261080"/>
          <a:ext cx="2297412" cy="1435941"/>
        </a:xfrm>
        <a:prstGeom prst="roundRect">
          <a:avLst>
            <a:gd name="adj" fmla="val 10000"/>
          </a:avLst>
        </a:prstGeom>
        <a:solidFill>
          <a:srgbClr val="4472C4">
            <a:tint val="50000"/>
            <a:hueOff val="0"/>
            <a:satOff val="0"/>
            <a:lum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D03A244-C8AC-4FFB-9FD6-E40517FDC252}">
      <dsp:nvSpPr>
        <dsp:cNvPr id="0" name=""/>
        <dsp:cNvSpPr/>
      </dsp:nvSpPr>
      <dsp:spPr>
        <a:xfrm rot="10800000">
          <a:off x="318363" y="1958102"/>
          <a:ext cx="2297412" cy="2393235"/>
        </a:xfrm>
        <a:prstGeom prst="round2SameRect">
          <a:avLst>
            <a:gd name="adj1" fmla="val 10500"/>
            <a:gd name="adj2" fmla="val 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t" anchorCtr="0">
          <a:noAutofit/>
        </a:bodyPr>
        <a:lstStyle/>
        <a:p>
          <a:pPr marL="0" lvl="0" indent="0" algn="ctr" defTabSz="1422400">
            <a:lnSpc>
              <a:spcPct val="90000"/>
            </a:lnSpc>
            <a:spcBef>
              <a:spcPct val="0"/>
            </a:spcBef>
            <a:spcAft>
              <a:spcPct val="35000"/>
            </a:spcAft>
            <a:buNone/>
          </a:pPr>
          <a:r>
            <a:rPr lang="en-AU" sz="3200" kern="1200">
              <a:solidFill>
                <a:sysClr val="window" lastClr="FFFFFF"/>
              </a:solidFill>
              <a:latin typeface="Calibri" panose="020F0502020204030204"/>
              <a:ea typeface="+mn-ea"/>
              <a:cs typeface="+mn-cs"/>
            </a:rPr>
            <a:t>Physical </a:t>
          </a:r>
        </a:p>
      </dsp:txBody>
      <dsp:txXfrm rot="10800000">
        <a:off x="389016" y="1958102"/>
        <a:ext cx="2156106" cy="2322582"/>
      </dsp:txXfrm>
    </dsp:sp>
    <dsp:sp modelId="{0C313505-1FEA-4B5F-A071-411E452B5300}">
      <dsp:nvSpPr>
        <dsp:cNvPr id="0" name=""/>
        <dsp:cNvSpPr/>
      </dsp:nvSpPr>
      <dsp:spPr>
        <a:xfrm>
          <a:off x="2960387" y="279661"/>
          <a:ext cx="2297412" cy="1435941"/>
        </a:xfrm>
        <a:prstGeom prst="roundRect">
          <a:avLst>
            <a:gd name="adj" fmla="val 10000"/>
          </a:avLst>
        </a:prstGeom>
        <a:solidFill>
          <a:srgbClr val="4472C4">
            <a:tint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DB3F5594-CC3F-4B1F-8E8C-E70FDA68CD91}">
      <dsp:nvSpPr>
        <dsp:cNvPr id="0" name=""/>
        <dsp:cNvSpPr/>
      </dsp:nvSpPr>
      <dsp:spPr>
        <a:xfrm rot="10800000">
          <a:off x="2845517" y="1958102"/>
          <a:ext cx="2297412" cy="2393235"/>
        </a:xfrm>
        <a:prstGeom prst="round2SameRect">
          <a:avLst>
            <a:gd name="adj1" fmla="val 10500"/>
            <a:gd name="adj2" fmla="val 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t" anchorCtr="0">
          <a:noAutofit/>
        </a:bodyPr>
        <a:lstStyle/>
        <a:p>
          <a:pPr marL="0" lvl="0" indent="0" algn="ctr" defTabSz="1422400">
            <a:lnSpc>
              <a:spcPct val="90000"/>
            </a:lnSpc>
            <a:spcBef>
              <a:spcPct val="0"/>
            </a:spcBef>
            <a:spcAft>
              <a:spcPct val="35000"/>
            </a:spcAft>
            <a:buNone/>
          </a:pPr>
          <a:r>
            <a:rPr lang="en-AU" sz="3200" kern="1200">
              <a:solidFill>
                <a:sysClr val="window" lastClr="FFFFFF"/>
              </a:solidFill>
              <a:latin typeface="Calibri" panose="020F0502020204030204"/>
              <a:ea typeface="+mn-ea"/>
              <a:cs typeface="+mn-cs"/>
            </a:rPr>
            <a:t>Emotional</a:t>
          </a:r>
        </a:p>
      </dsp:txBody>
      <dsp:txXfrm rot="10800000">
        <a:off x="2916170" y="1958102"/>
        <a:ext cx="2156106" cy="2322582"/>
      </dsp:txXfrm>
    </dsp:sp>
    <dsp:sp modelId="{4B8F5D7A-F2E5-46CE-AC05-2C31F8819680}">
      <dsp:nvSpPr>
        <dsp:cNvPr id="0" name=""/>
        <dsp:cNvSpPr/>
      </dsp:nvSpPr>
      <dsp:spPr>
        <a:xfrm>
          <a:off x="5372670" y="261080"/>
          <a:ext cx="2297412" cy="1435941"/>
        </a:xfrm>
        <a:prstGeom prst="roundRect">
          <a:avLst>
            <a:gd name="adj" fmla="val 10000"/>
          </a:avLst>
        </a:prstGeom>
        <a:solidFill>
          <a:srgbClr val="4472C4">
            <a:tint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E641E699-411E-4942-A375-2D91E12E7DF3}">
      <dsp:nvSpPr>
        <dsp:cNvPr id="0" name=""/>
        <dsp:cNvSpPr/>
      </dsp:nvSpPr>
      <dsp:spPr>
        <a:xfrm rot="10800000">
          <a:off x="5372670" y="1958102"/>
          <a:ext cx="2297412" cy="2393235"/>
        </a:xfrm>
        <a:prstGeom prst="round2SameRect">
          <a:avLst>
            <a:gd name="adj1" fmla="val 10500"/>
            <a:gd name="adj2" fmla="val 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t" anchorCtr="0">
          <a:noAutofit/>
        </a:bodyPr>
        <a:lstStyle/>
        <a:p>
          <a:pPr marL="0" lvl="0" indent="0" algn="ctr" defTabSz="1422400">
            <a:lnSpc>
              <a:spcPct val="90000"/>
            </a:lnSpc>
            <a:spcBef>
              <a:spcPct val="0"/>
            </a:spcBef>
            <a:spcAft>
              <a:spcPct val="35000"/>
            </a:spcAft>
            <a:buNone/>
          </a:pPr>
          <a:r>
            <a:rPr lang="en-AU" sz="3200" kern="1200">
              <a:solidFill>
                <a:sysClr val="window" lastClr="FFFFFF"/>
              </a:solidFill>
              <a:latin typeface="Calibri" panose="020F0502020204030204"/>
              <a:ea typeface="+mn-ea"/>
              <a:cs typeface="+mn-cs"/>
            </a:rPr>
            <a:t>Financial</a:t>
          </a:r>
        </a:p>
      </dsp:txBody>
      <dsp:txXfrm rot="10800000">
        <a:off x="5443323" y="1958102"/>
        <a:ext cx="2156106" cy="2322582"/>
      </dsp:txXfrm>
    </dsp:sp>
    <dsp:sp modelId="{582032CE-01A9-421D-9268-6BA06A9EC3C6}">
      <dsp:nvSpPr>
        <dsp:cNvPr id="0" name=""/>
        <dsp:cNvSpPr/>
      </dsp:nvSpPr>
      <dsp:spPr>
        <a:xfrm>
          <a:off x="7899823" y="261080"/>
          <a:ext cx="2297412" cy="1435941"/>
        </a:xfrm>
        <a:prstGeom prst="roundRect">
          <a:avLst>
            <a:gd name="adj" fmla="val 10000"/>
          </a:avLst>
        </a:prstGeom>
        <a:solidFill>
          <a:srgbClr val="4472C4">
            <a:tint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5B0DEFF6-277C-4BA3-8A2E-5524F656A3E0}">
      <dsp:nvSpPr>
        <dsp:cNvPr id="0" name=""/>
        <dsp:cNvSpPr/>
      </dsp:nvSpPr>
      <dsp:spPr>
        <a:xfrm rot="10800000">
          <a:off x="7899823" y="1958102"/>
          <a:ext cx="2297412" cy="2393235"/>
        </a:xfrm>
        <a:prstGeom prst="round2SameRect">
          <a:avLst>
            <a:gd name="adj1" fmla="val 10500"/>
            <a:gd name="adj2" fmla="val 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t" anchorCtr="0">
          <a:noAutofit/>
        </a:bodyPr>
        <a:lstStyle/>
        <a:p>
          <a:pPr marL="0" lvl="0" indent="0" algn="ctr" defTabSz="1422400">
            <a:lnSpc>
              <a:spcPct val="90000"/>
            </a:lnSpc>
            <a:spcBef>
              <a:spcPct val="0"/>
            </a:spcBef>
            <a:spcAft>
              <a:spcPct val="35000"/>
            </a:spcAft>
            <a:buNone/>
          </a:pPr>
          <a:r>
            <a:rPr lang="en-AU" sz="3200" kern="1200">
              <a:solidFill>
                <a:sysClr val="window" lastClr="FFFFFF"/>
              </a:solidFill>
              <a:latin typeface="Calibri" panose="020F0502020204030204"/>
              <a:ea typeface="+mn-ea"/>
              <a:cs typeface="+mn-cs"/>
            </a:rPr>
            <a:t>Social</a:t>
          </a:r>
        </a:p>
      </dsp:txBody>
      <dsp:txXfrm rot="10800000">
        <a:off x="7970476" y="1958102"/>
        <a:ext cx="2156106" cy="23225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9A0142-2930-4A0E-8868-60DD48347198}">
      <dsp:nvSpPr>
        <dsp:cNvPr id="0" name=""/>
        <dsp:cNvSpPr/>
      </dsp:nvSpPr>
      <dsp:spPr>
        <a:xfrm>
          <a:off x="0" y="40290"/>
          <a:ext cx="3286125" cy="1971675"/>
        </a:xfrm>
        <a:prstGeom prst="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AU" sz="3500" kern="1200">
              <a:solidFill>
                <a:sysClr val="window" lastClr="FFFFFF"/>
              </a:solidFill>
              <a:latin typeface="Calibri" panose="020F0502020204030204"/>
              <a:ea typeface="+mn-ea"/>
              <a:cs typeface="+mn-cs"/>
            </a:rPr>
            <a:t>Overwhelmed by everyday events</a:t>
          </a:r>
          <a:endParaRPr lang="en-US" sz="3500" kern="1200">
            <a:solidFill>
              <a:sysClr val="window" lastClr="FFFFFF"/>
            </a:solidFill>
            <a:latin typeface="Calibri" panose="020F0502020204030204"/>
            <a:ea typeface="+mn-ea"/>
            <a:cs typeface="+mn-cs"/>
          </a:endParaRPr>
        </a:p>
      </dsp:txBody>
      <dsp:txXfrm>
        <a:off x="0" y="40290"/>
        <a:ext cx="3286125" cy="1971675"/>
      </dsp:txXfrm>
    </dsp:sp>
    <dsp:sp modelId="{02B7CB02-52AB-418C-904F-AAF492A6A293}">
      <dsp:nvSpPr>
        <dsp:cNvPr id="0" name=""/>
        <dsp:cNvSpPr/>
      </dsp:nvSpPr>
      <dsp:spPr>
        <a:xfrm>
          <a:off x="3614737" y="40290"/>
          <a:ext cx="3286125" cy="1971675"/>
        </a:xfrm>
        <a:prstGeom prst="rect">
          <a:avLst/>
        </a:prstGeom>
        <a:solidFill>
          <a:srgbClr val="ED7D31">
            <a:hueOff val="-291073"/>
            <a:satOff val="-16786"/>
            <a:lumOff val="1726"/>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AU" sz="3500" kern="1200">
              <a:solidFill>
                <a:sysClr val="window" lastClr="FFFFFF"/>
              </a:solidFill>
              <a:latin typeface="Calibri" panose="020F0502020204030204"/>
              <a:ea typeface="+mn-ea"/>
              <a:cs typeface="+mn-cs"/>
            </a:rPr>
            <a:t>Unable to stop thinking about the crash</a:t>
          </a:r>
          <a:endParaRPr lang="en-US" sz="3500" kern="1200">
            <a:solidFill>
              <a:sysClr val="window" lastClr="FFFFFF"/>
            </a:solidFill>
            <a:latin typeface="Calibri" panose="020F0502020204030204"/>
            <a:ea typeface="+mn-ea"/>
            <a:cs typeface="+mn-cs"/>
          </a:endParaRPr>
        </a:p>
      </dsp:txBody>
      <dsp:txXfrm>
        <a:off x="3614737" y="40290"/>
        <a:ext cx="3286125" cy="1971675"/>
      </dsp:txXfrm>
    </dsp:sp>
    <dsp:sp modelId="{53B5899E-86E3-4F3D-9DA2-E7B3A59DB01A}">
      <dsp:nvSpPr>
        <dsp:cNvPr id="0" name=""/>
        <dsp:cNvSpPr/>
      </dsp:nvSpPr>
      <dsp:spPr>
        <a:xfrm>
          <a:off x="7229475" y="40290"/>
          <a:ext cx="3286125" cy="1971675"/>
        </a:xfrm>
        <a:prstGeom prst="rect">
          <a:avLst/>
        </a:prstGeom>
        <a:solidFill>
          <a:srgbClr val="ED7D31">
            <a:hueOff val="-582145"/>
            <a:satOff val="-33571"/>
            <a:lumOff val="3451"/>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AU" sz="3500" kern="1200">
              <a:solidFill>
                <a:sysClr val="window" lastClr="FFFFFF"/>
              </a:solidFill>
              <a:latin typeface="Calibri" panose="020F0502020204030204"/>
              <a:ea typeface="+mn-ea"/>
              <a:cs typeface="+mn-cs"/>
            </a:rPr>
            <a:t>Questioning why has this happened to me</a:t>
          </a:r>
          <a:endParaRPr lang="en-US" sz="3500" kern="1200">
            <a:solidFill>
              <a:sysClr val="window" lastClr="FFFFFF"/>
            </a:solidFill>
            <a:latin typeface="Calibri" panose="020F0502020204030204"/>
            <a:ea typeface="+mn-ea"/>
            <a:cs typeface="+mn-cs"/>
          </a:endParaRPr>
        </a:p>
      </dsp:txBody>
      <dsp:txXfrm>
        <a:off x="7229475" y="40290"/>
        <a:ext cx="3286125" cy="1971675"/>
      </dsp:txXfrm>
    </dsp:sp>
    <dsp:sp modelId="{E195C86A-FDB9-4D9C-AFE0-963C3A4BC1A3}">
      <dsp:nvSpPr>
        <dsp:cNvPr id="0" name=""/>
        <dsp:cNvSpPr/>
      </dsp:nvSpPr>
      <dsp:spPr>
        <a:xfrm>
          <a:off x="0" y="2340578"/>
          <a:ext cx="3286125" cy="1971675"/>
        </a:xfrm>
        <a:prstGeom prst="rect">
          <a:avLst/>
        </a:prstGeom>
        <a:solidFill>
          <a:srgbClr val="ED7D31">
            <a:hueOff val="-873218"/>
            <a:satOff val="-50357"/>
            <a:lumOff val="5177"/>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AU" sz="3500" kern="1200">
              <a:solidFill>
                <a:sysClr val="window" lastClr="FFFFFF"/>
              </a:solidFill>
              <a:latin typeface="Calibri" panose="020F0502020204030204"/>
              <a:ea typeface="+mn-ea"/>
              <a:cs typeface="+mn-cs"/>
            </a:rPr>
            <a:t>The unfairness of the situation</a:t>
          </a:r>
          <a:endParaRPr lang="en-US" sz="3500" kern="1200">
            <a:solidFill>
              <a:sysClr val="window" lastClr="FFFFFF"/>
            </a:solidFill>
            <a:latin typeface="Calibri" panose="020F0502020204030204"/>
            <a:ea typeface="+mn-ea"/>
            <a:cs typeface="+mn-cs"/>
          </a:endParaRPr>
        </a:p>
      </dsp:txBody>
      <dsp:txXfrm>
        <a:off x="0" y="2340578"/>
        <a:ext cx="3286125" cy="1971675"/>
      </dsp:txXfrm>
    </dsp:sp>
    <dsp:sp modelId="{A22DE70A-707B-44F5-AFBA-6C068E08438A}">
      <dsp:nvSpPr>
        <dsp:cNvPr id="0" name=""/>
        <dsp:cNvSpPr/>
      </dsp:nvSpPr>
      <dsp:spPr>
        <a:xfrm>
          <a:off x="3614737" y="2340578"/>
          <a:ext cx="3286125" cy="1971675"/>
        </a:xfrm>
        <a:prstGeom prst="rect">
          <a:avLst/>
        </a:prstGeom>
        <a:solidFill>
          <a:srgbClr val="ED7D31">
            <a:hueOff val="-1164290"/>
            <a:satOff val="-67142"/>
            <a:lumOff val="6902"/>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AU" sz="3500" kern="1200">
              <a:solidFill>
                <a:sysClr val="window" lastClr="FFFFFF"/>
              </a:solidFill>
              <a:latin typeface="Calibri" panose="020F0502020204030204"/>
              <a:ea typeface="+mn-ea"/>
              <a:cs typeface="+mn-cs"/>
            </a:rPr>
            <a:t>Difficulty concentrating</a:t>
          </a:r>
          <a:endParaRPr lang="en-US" sz="3500" kern="1200">
            <a:solidFill>
              <a:sysClr val="window" lastClr="FFFFFF"/>
            </a:solidFill>
            <a:latin typeface="Calibri" panose="020F0502020204030204"/>
            <a:ea typeface="+mn-ea"/>
            <a:cs typeface="+mn-cs"/>
          </a:endParaRPr>
        </a:p>
      </dsp:txBody>
      <dsp:txXfrm>
        <a:off x="3614737" y="2340578"/>
        <a:ext cx="3286125" cy="1971675"/>
      </dsp:txXfrm>
    </dsp:sp>
    <dsp:sp modelId="{AB5837CA-2AEB-4122-ABF8-9EDE3B63D62A}">
      <dsp:nvSpPr>
        <dsp:cNvPr id="0" name=""/>
        <dsp:cNvSpPr/>
      </dsp:nvSpPr>
      <dsp:spPr>
        <a:xfrm>
          <a:off x="7229475" y="2340578"/>
          <a:ext cx="3286125" cy="1971675"/>
        </a:xfrm>
        <a:prstGeom prst="rect">
          <a:avLst/>
        </a:prstGeom>
        <a:solidFill>
          <a:srgbClr val="ED7D31">
            <a:hueOff val="-1455363"/>
            <a:satOff val="-83928"/>
            <a:lumOff val="8628"/>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AU" sz="3500" kern="1200">
              <a:solidFill>
                <a:sysClr val="window" lastClr="FFFFFF"/>
              </a:solidFill>
              <a:latin typeface="Calibri" panose="020F0502020204030204"/>
              <a:ea typeface="+mn-ea"/>
              <a:cs typeface="+mn-cs"/>
            </a:rPr>
            <a:t>Feeling fatigued</a:t>
          </a:r>
          <a:endParaRPr lang="en-US" sz="3500" kern="1200">
            <a:solidFill>
              <a:sysClr val="window" lastClr="FFFFFF"/>
            </a:solidFill>
            <a:latin typeface="Calibri" panose="020F0502020204030204"/>
            <a:ea typeface="+mn-ea"/>
            <a:cs typeface="+mn-cs"/>
          </a:endParaRPr>
        </a:p>
      </dsp:txBody>
      <dsp:txXfrm>
        <a:off x="7229475" y="2340578"/>
        <a:ext cx="3286125" cy="19716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9F7049-1DEA-4B76-8BB3-95082363148A}">
      <dsp:nvSpPr>
        <dsp:cNvPr id="0" name=""/>
        <dsp:cNvSpPr/>
      </dsp:nvSpPr>
      <dsp:spPr>
        <a:xfrm>
          <a:off x="0" y="0"/>
          <a:ext cx="4290872" cy="4290872"/>
        </a:xfrm>
        <a:prstGeom prst="triangle">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a:scene3d>
          <a:camera prst="orthographicFront"/>
          <a:lightRig rig="threePt" dir="t">
            <a:rot lat="0" lon="0" rev="7500000"/>
          </a:lightRig>
        </a:scene3d>
        <a:sp3d/>
      </dsp:spPr>
      <dsp:style>
        <a:lnRef idx="1">
          <a:schemeClr val="accent2"/>
        </a:lnRef>
        <a:fillRef idx="2">
          <a:schemeClr val="accent2"/>
        </a:fillRef>
        <a:effectRef idx="1">
          <a:schemeClr val="accent2"/>
        </a:effectRef>
        <a:fontRef idx="minor">
          <a:schemeClr val="dk1"/>
        </a:fontRef>
      </dsp:style>
    </dsp:sp>
    <dsp:sp modelId="{EA6B131B-068F-4DCD-9DD7-B7F7E3AFCD0A}">
      <dsp:nvSpPr>
        <dsp:cNvPr id="0" name=""/>
        <dsp:cNvSpPr/>
      </dsp:nvSpPr>
      <dsp:spPr>
        <a:xfrm>
          <a:off x="2572747" y="363828"/>
          <a:ext cx="2789066" cy="1015729"/>
        </a:xfrm>
        <a:prstGeom prst="roundRect">
          <a:avLst/>
        </a:prstGeom>
        <a:solidFill>
          <a:sysClr val="window" lastClr="FFFFFF">
            <a:alpha val="90000"/>
            <a:hueOff val="0"/>
            <a:satOff val="0"/>
            <a:lumOff val="0"/>
            <a:alphaOff val="0"/>
          </a:sysClr>
        </a:solidFill>
        <a:ln w="6350" cap="flat" cmpd="sng" algn="ctr">
          <a:solidFill>
            <a:srgbClr val="4472C4">
              <a:hueOff val="0"/>
              <a:satOff val="0"/>
              <a:lumOff val="0"/>
              <a:alphaOff val="0"/>
            </a:srgbClr>
          </a:solidFill>
          <a:prstDash val="solid"/>
          <a:miter lim="800000"/>
        </a:ln>
        <a:effectLst/>
        <a:scene3d>
          <a:camera prst="orthographicFront"/>
          <a:lightRig rig="threePt" dir="t">
            <a:rot lat="0" lon="0" rev="7500000"/>
          </a:lightRig>
        </a:scene3d>
        <a:sp3d z="152400" extrusionH="63500" prstMaterial="dkEdge">
          <a:bevelT w="135400" h="16350" prst="relaxedInset"/>
          <a:contourClr>
            <a:sysClr val="window" lastClr="FFFFFF"/>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ysClr val="windowText" lastClr="000000">
                  <a:hueOff val="0"/>
                  <a:satOff val="0"/>
                  <a:lumOff val="0"/>
                  <a:alphaOff val="0"/>
                </a:sysClr>
              </a:solidFill>
              <a:latin typeface="Calibri" panose="020F0502020204030204"/>
              <a:ea typeface="+mn-ea"/>
              <a:cs typeface="+mn-cs"/>
            </a:rPr>
            <a:t>High Risk (&lt; 10%) </a:t>
          </a:r>
        </a:p>
        <a:p>
          <a:pPr marL="0" lvl="0" indent="0" algn="ctr" defTabSz="889000">
            <a:lnSpc>
              <a:spcPct val="90000"/>
            </a:lnSpc>
            <a:spcBef>
              <a:spcPct val="0"/>
            </a:spcBef>
            <a:spcAft>
              <a:spcPct val="35000"/>
            </a:spcAft>
            <a:buNone/>
          </a:pPr>
          <a:r>
            <a:rPr lang="en-US" sz="1400" b="0" kern="1200">
              <a:solidFill>
                <a:sysClr val="windowText" lastClr="000000">
                  <a:hueOff val="0"/>
                  <a:satOff val="0"/>
                  <a:lumOff val="0"/>
                  <a:alphaOff val="0"/>
                </a:sysClr>
              </a:solidFill>
              <a:latin typeface="Calibri" panose="020F0502020204030204"/>
              <a:ea typeface="+mn-ea"/>
              <a:cs typeface="+mn-cs"/>
            </a:rPr>
            <a:t>Support: mental health professionals</a:t>
          </a:r>
          <a:endParaRPr lang="en-AU" sz="1400" b="0" kern="1200">
            <a:solidFill>
              <a:sysClr val="windowText" lastClr="000000">
                <a:hueOff val="0"/>
                <a:satOff val="0"/>
                <a:lumOff val="0"/>
                <a:alphaOff val="0"/>
              </a:sysClr>
            </a:solidFill>
            <a:latin typeface="Calibri" panose="020F0502020204030204"/>
            <a:ea typeface="+mn-ea"/>
            <a:cs typeface="+mn-cs"/>
          </a:endParaRPr>
        </a:p>
      </dsp:txBody>
      <dsp:txXfrm>
        <a:off x="2622331" y="413412"/>
        <a:ext cx="2689898" cy="916561"/>
      </dsp:txXfrm>
    </dsp:sp>
    <dsp:sp modelId="{0AA16D46-8214-4E21-89D9-A013E449E48A}">
      <dsp:nvSpPr>
        <dsp:cNvPr id="0" name=""/>
        <dsp:cNvSpPr/>
      </dsp:nvSpPr>
      <dsp:spPr>
        <a:xfrm>
          <a:off x="2572747" y="1833505"/>
          <a:ext cx="2789066" cy="1015729"/>
        </a:xfrm>
        <a:prstGeom prst="roundRect">
          <a:avLst/>
        </a:prstGeom>
        <a:solidFill>
          <a:sysClr val="window" lastClr="FFFFFF">
            <a:alpha val="90000"/>
            <a:hueOff val="0"/>
            <a:satOff val="0"/>
            <a:lumOff val="0"/>
            <a:alphaOff val="0"/>
          </a:sysClr>
        </a:solidFill>
        <a:ln w="6350" cap="flat" cmpd="sng" algn="ctr">
          <a:solidFill>
            <a:srgbClr val="4472C4">
              <a:hueOff val="0"/>
              <a:satOff val="0"/>
              <a:lumOff val="0"/>
              <a:alphaOff val="0"/>
            </a:srgbClr>
          </a:solidFill>
          <a:prstDash val="solid"/>
          <a:miter lim="800000"/>
        </a:ln>
        <a:effectLst/>
        <a:scene3d>
          <a:camera prst="orthographicFront"/>
          <a:lightRig rig="threePt" dir="t">
            <a:rot lat="0" lon="0" rev="7500000"/>
          </a:lightRig>
        </a:scene3d>
        <a:sp3d z="152400" extrusionH="63500" prstMaterial="dkEdge">
          <a:bevelT w="135400" h="16350" prst="relaxedInset"/>
          <a:contourClr>
            <a:sysClr val="window" lastClr="FFFFFF"/>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ysClr val="windowText" lastClr="000000">
                  <a:hueOff val="0"/>
                  <a:satOff val="0"/>
                  <a:lumOff val="0"/>
                  <a:alphaOff val="0"/>
                </a:sysClr>
              </a:solidFill>
              <a:latin typeface="Calibri" panose="020F0502020204030204"/>
              <a:ea typeface="+mn-ea"/>
              <a:cs typeface="+mn-cs"/>
            </a:rPr>
            <a:t>Moderate Risk (35%)</a:t>
          </a:r>
        </a:p>
        <a:p>
          <a:pPr marL="0" lvl="0" indent="0" algn="ctr" defTabSz="889000">
            <a:lnSpc>
              <a:spcPct val="90000"/>
            </a:lnSpc>
            <a:spcBef>
              <a:spcPct val="0"/>
            </a:spcBef>
            <a:spcAft>
              <a:spcPct val="35000"/>
            </a:spcAft>
            <a:buNone/>
          </a:pPr>
          <a:r>
            <a:rPr lang="en-US" sz="1400" b="0" kern="1200">
              <a:solidFill>
                <a:sysClr val="windowText" lastClr="000000">
                  <a:hueOff val="0"/>
                  <a:satOff val="0"/>
                  <a:lumOff val="0"/>
                  <a:alphaOff val="0"/>
                </a:sysClr>
              </a:solidFill>
              <a:latin typeface="Calibri" panose="020F0502020204030204"/>
              <a:ea typeface="+mn-ea"/>
              <a:cs typeface="+mn-cs"/>
            </a:rPr>
            <a:t>Support: peer support group</a:t>
          </a:r>
          <a:endParaRPr lang="en-AU" sz="1400" b="0" kern="1200">
            <a:solidFill>
              <a:sysClr val="windowText" lastClr="000000">
                <a:hueOff val="0"/>
                <a:satOff val="0"/>
                <a:lumOff val="0"/>
                <a:alphaOff val="0"/>
              </a:sysClr>
            </a:solidFill>
            <a:latin typeface="Calibri" panose="020F0502020204030204"/>
            <a:ea typeface="+mn-ea"/>
            <a:cs typeface="+mn-cs"/>
          </a:endParaRPr>
        </a:p>
      </dsp:txBody>
      <dsp:txXfrm>
        <a:off x="2622331" y="1883089"/>
        <a:ext cx="2689898" cy="916561"/>
      </dsp:txXfrm>
    </dsp:sp>
    <dsp:sp modelId="{026266D8-31FB-42CE-9B50-4698C05C96B3}">
      <dsp:nvSpPr>
        <dsp:cNvPr id="0" name=""/>
        <dsp:cNvSpPr/>
      </dsp:nvSpPr>
      <dsp:spPr>
        <a:xfrm>
          <a:off x="2589816" y="3185848"/>
          <a:ext cx="2789066" cy="1015729"/>
        </a:xfrm>
        <a:prstGeom prst="roundRect">
          <a:avLst/>
        </a:prstGeom>
        <a:solidFill>
          <a:sysClr val="window" lastClr="FFFFFF">
            <a:alpha val="90000"/>
            <a:hueOff val="0"/>
            <a:satOff val="0"/>
            <a:lumOff val="0"/>
            <a:alphaOff val="0"/>
          </a:sysClr>
        </a:solidFill>
        <a:ln w="6350" cap="flat" cmpd="sng" algn="ctr">
          <a:solidFill>
            <a:srgbClr val="4472C4">
              <a:hueOff val="0"/>
              <a:satOff val="0"/>
              <a:lumOff val="0"/>
              <a:alphaOff val="0"/>
            </a:srgbClr>
          </a:solidFill>
          <a:prstDash val="solid"/>
          <a:miter lim="800000"/>
        </a:ln>
        <a:effectLst/>
        <a:scene3d>
          <a:camera prst="orthographicFront"/>
          <a:lightRig rig="threePt" dir="t">
            <a:rot lat="0" lon="0" rev="7500000"/>
          </a:lightRig>
        </a:scene3d>
        <a:sp3d z="152400" extrusionH="63500" prstMaterial="dkEdge">
          <a:bevelT w="135400" h="16350" prst="relaxedInset"/>
          <a:contourClr>
            <a:sysClr val="window" lastClr="FFFFFF"/>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ysClr val="windowText" lastClr="000000">
                  <a:hueOff val="0"/>
                  <a:satOff val="0"/>
                  <a:lumOff val="0"/>
                  <a:alphaOff val="0"/>
                </a:sysClr>
              </a:solidFill>
              <a:latin typeface="Calibri" panose="020F0502020204030204"/>
              <a:ea typeface="+mn-ea"/>
              <a:cs typeface="+mn-cs"/>
            </a:rPr>
            <a:t>Low Risk (60%)</a:t>
          </a:r>
        </a:p>
        <a:p>
          <a:pPr marL="0" lvl="0" indent="0" algn="ctr" defTabSz="889000">
            <a:lnSpc>
              <a:spcPct val="90000"/>
            </a:lnSpc>
            <a:spcBef>
              <a:spcPct val="0"/>
            </a:spcBef>
            <a:spcAft>
              <a:spcPct val="35000"/>
            </a:spcAft>
            <a:buNone/>
          </a:pPr>
          <a:r>
            <a:rPr lang="en-US" sz="1400" b="0" kern="1200">
              <a:solidFill>
                <a:sysClr val="windowText" lastClr="000000">
                  <a:hueOff val="0"/>
                  <a:satOff val="0"/>
                  <a:lumOff val="0"/>
                  <a:alphaOff val="0"/>
                </a:sysClr>
              </a:solidFill>
              <a:latin typeface="Calibri" panose="020F0502020204030204"/>
              <a:ea typeface="+mn-ea"/>
              <a:cs typeface="+mn-cs"/>
            </a:rPr>
            <a:t>Support</a:t>
          </a:r>
          <a:r>
            <a:rPr lang="en-US" sz="1200" b="0" kern="1200">
              <a:solidFill>
                <a:sysClr val="windowText" lastClr="000000">
                  <a:hueOff val="0"/>
                  <a:satOff val="0"/>
                  <a:lumOff val="0"/>
                  <a:alphaOff val="0"/>
                </a:sysClr>
              </a:solidFill>
              <a:latin typeface="Calibri" panose="020F0502020204030204"/>
              <a:ea typeface="+mn-ea"/>
              <a:cs typeface="+mn-cs"/>
            </a:rPr>
            <a:t>: family and friends</a:t>
          </a:r>
          <a:endParaRPr lang="en-AU" sz="1200" b="0" kern="1200">
            <a:solidFill>
              <a:sysClr val="windowText" lastClr="000000">
                <a:hueOff val="0"/>
                <a:satOff val="0"/>
                <a:lumOff val="0"/>
                <a:alphaOff val="0"/>
              </a:sysClr>
            </a:solidFill>
            <a:latin typeface="Calibri" panose="020F0502020204030204"/>
            <a:ea typeface="+mn-ea"/>
            <a:cs typeface="+mn-cs"/>
          </a:endParaRPr>
        </a:p>
      </dsp:txBody>
      <dsp:txXfrm>
        <a:off x="2639400" y="3235432"/>
        <a:ext cx="2689898" cy="9165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C85DCD-CDE1-46DF-A256-6C9CCB904ADC}">
      <dsp:nvSpPr>
        <dsp:cNvPr id="0" name=""/>
        <dsp:cNvSpPr/>
      </dsp:nvSpPr>
      <dsp:spPr>
        <a:xfrm>
          <a:off x="1020487" y="717131"/>
          <a:ext cx="1098562" cy="1098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9E13D6-EF52-4A7E-8729-FD1147B02359}">
      <dsp:nvSpPr>
        <dsp:cNvPr id="0" name=""/>
        <dsp:cNvSpPr/>
      </dsp:nvSpPr>
      <dsp:spPr>
        <a:xfrm>
          <a:off x="393" y="1941128"/>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33500">
            <a:lnSpc>
              <a:spcPct val="100000"/>
            </a:lnSpc>
            <a:spcBef>
              <a:spcPct val="0"/>
            </a:spcBef>
            <a:spcAft>
              <a:spcPct val="35000"/>
            </a:spcAft>
            <a:buNone/>
            <a:defRPr b="1"/>
          </a:pPr>
          <a:r>
            <a:rPr lang="en-AU" sz="3000" b="1" kern="1200">
              <a:solidFill>
                <a:sysClr val="windowText" lastClr="000000">
                  <a:hueOff val="0"/>
                  <a:satOff val="0"/>
                  <a:lumOff val="0"/>
                  <a:alphaOff val="0"/>
                </a:sysClr>
              </a:solidFill>
              <a:latin typeface="Calibri" panose="020F0502020204030204"/>
              <a:ea typeface="+mn-ea"/>
              <a:cs typeface="+mn-cs"/>
            </a:rPr>
            <a:t>Support</a:t>
          </a:r>
          <a:endParaRPr lang="en-US" sz="3000" b="1" kern="1200">
            <a:solidFill>
              <a:sysClr val="windowText" lastClr="000000">
                <a:hueOff val="0"/>
                <a:satOff val="0"/>
                <a:lumOff val="0"/>
                <a:alphaOff val="0"/>
              </a:sysClr>
            </a:solidFill>
            <a:latin typeface="Calibri" panose="020F0502020204030204"/>
            <a:ea typeface="+mn-ea"/>
            <a:cs typeface="+mn-cs"/>
          </a:endParaRPr>
        </a:p>
      </dsp:txBody>
      <dsp:txXfrm>
        <a:off x="393" y="1941128"/>
        <a:ext cx="3138750" cy="470812"/>
      </dsp:txXfrm>
    </dsp:sp>
    <dsp:sp modelId="{02F2E21A-DFB8-4441-BF86-33301C543B92}">
      <dsp:nvSpPr>
        <dsp:cNvPr id="0" name=""/>
        <dsp:cNvSpPr/>
      </dsp:nvSpPr>
      <dsp:spPr>
        <a:xfrm>
          <a:off x="393" y="2470282"/>
          <a:ext cx="3138750" cy="1163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AU" sz="1700" kern="1200">
              <a:solidFill>
                <a:sysClr val="windowText" lastClr="000000">
                  <a:hueOff val="0"/>
                  <a:satOff val="0"/>
                  <a:lumOff val="0"/>
                  <a:alphaOff val="0"/>
                </a:sysClr>
              </a:solidFill>
              <a:latin typeface="Calibri" panose="020F0502020204030204"/>
              <a:ea typeface="+mn-ea"/>
              <a:cs typeface="+mn-cs"/>
            </a:rPr>
            <a:t>Telephone Support</a:t>
          </a:r>
          <a:endParaRPr lang="en-US" sz="1700" kern="1200">
            <a:solidFill>
              <a:sysClr val="windowText" lastClr="000000">
                <a:hueOff val="0"/>
                <a:satOff val="0"/>
                <a:lumOff val="0"/>
                <a:alphaOff val="0"/>
              </a:sysClr>
            </a:solidFill>
            <a:latin typeface="Calibri" panose="020F0502020204030204"/>
            <a:ea typeface="+mn-ea"/>
            <a:cs typeface="+mn-cs"/>
          </a:endParaRPr>
        </a:p>
        <a:p>
          <a:pPr marL="0" lvl="0" indent="0" algn="ctr" defTabSz="755650">
            <a:lnSpc>
              <a:spcPct val="100000"/>
            </a:lnSpc>
            <a:spcBef>
              <a:spcPct val="0"/>
            </a:spcBef>
            <a:spcAft>
              <a:spcPct val="35000"/>
            </a:spcAft>
            <a:buNone/>
          </a:pPr>
          <a:r>
            <a:rPr lang="en-US" sz="1700" kern="1200">
              <a:solidFill>
                <a:sysClr val="windowText" lastClr="000000">
                  <a:hueOff val="0"/>
                  <a:satOff val="0"/>
                  <a:lumOff val="0"/>
                  <a:alphaOff val="0"/>
                </a:sysClr>
              </a:solidFill>
              <a:latin typeface="Calibri" panose="020F0502020204030204"/>
              <a:ea typeface="+mn-ea"/>
              <a:cs typeface="+mn-cs"/>
            </a:rPr>
            <a:t>Email support</a:t>
          </a:r>
        </a:p>
        <a:p>
          <a:pPr marL="0" lvl="0" indent="0" algn="ctr" defTabSz="755650">
            <a:lnSpc>
              <a:spcPct val="100000"/>
            </a:lnSpc>
            <a:spcBef>
              <a:spcPct val="0"/>
            </a:spcBef>
            <a:spcAft>
              <a:spcPct val="35000"/>
            </a:spcAft>
            <a:buNone/>
          </a:pPr>
          <a:r>
            <a:rPr lang="en-US" sz="1700" kern="1200">
              <a:solidFill>
                <a:sysClr val="windowText" lastClr="000000">
                  <a:hueOff val="0"/>
                  <a:satOff val="0"/>
                  <a:lumOff val="0"/>
                  <a:alphaOff val="0"/>
                </a:sysClr>
              </a:solidFill>
              <a:latin typeface="Calibri" panose="020F0502020204030204"/>
              <a:ea typeface="+mn-ea"/>
              <a:cs typeface="+mn-cs"/>
            </a:rPr>
            <a:t>Website</a:t>
          </a:r>
        </a:p>
      </dsp:txBody>
      <dsp:txXfrm>
        <a:off x="393" y="2470282"/>
        <a:ext cx="3138750" cy="1163924"/>
      </dsp:txXfrm>
    </dsp:sp>
    <dsp:sp modelId="{0A2BD3D5-08B9-417A-A3BB-F9F30817EB59}">
      <dsp:nvSpPr>
        <dsp:cNvPr id="0" name=""/>
        <dsp:cNvSpPr/>
      </dsp:nvSpPr>
      <dsp:spPr>
        <a:xfrm>
          <a:off x="4708518" y="717131"/>
          <a:ext cx="1098562" cy="1098562"/>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6B51E26-12F7-412C-B5BB-BA63F760E328}">
      <dsp:nvSpPr>
        <dsp:cNvPr id="0" name=""/>
        <dsp:cNvSpPr/>
      </dsp:nvSpPr>
      <dsp:spPr>
        <a:xfrm>
          <a:off x="3688425" y="1914494"/>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33500">
            <a:lnSpc>
              <a:spcPct val="100000"/>
            </a:lnSpc>
            <a:spcBef>
              <a:spcPct val="0"/>
            </a:spcBef>
            <a:spcAft>
              <a:spcPct val="35000"/>
            </a:spcAft>
            <a:buNone/>
            <a:defRPr b="1"/>
          </a:pPr>
          <a:r>
            <a:rPr lang="en-AU" sz="3000" b="1" kern="1200">
              <a:solidFill>
                <a:sysClr val="windowText" lastClr="000000">
                  <a:hueOff val="0"/>
                  <a:satOff val="0"/>
                  <a:lumOff val="0"/>
                  <a:alphaOff val="0"/>
                </a:sysClr>
              </a:solidFill>
              <a:latin typeface="Calibri" panose="020F0502020204030204"/>
              <a:ea typeface="+mn-ea"/>
              <a:cs typeface="+mn-cs"/>
            </a:rPr>
            <a:t>Workshops</a:t>
          </a:r>
          <a:endParaRPr lang="en-US" sz="3000" b="1" kern="1200">
            <a:solidFill>
              <a:sysClr val="windowText" lastClr="000000">
                <a:hueOff val="0"/>
                <a:satOff val="0"/>
                <a:lumOff val="0"/>
                <a:alphaOff val="0"/>
              </a:sysClr>
            </a:solidFill>
            <a:latin typeface="Calibri" panose="020F0502020204030204"/>
            <a:ea typeface="+mn-ea"/>
            <a:cs typeface="+mn-cs"/>
          </a:endParaRPr>
        </a:p>
      </dsp:txBody>
      <dsp:txXfrm>
        <a:off x="3688425" y="1914494"/>
        <a:ext cx="3138750" cy="470812"/>
      </dsp:txXfrm>
    </dsp:sp>
    <dsp:sp modelId="{4B812E60-B332-43BF-B4B4-66CE3D4FD56F}">
      <dsp:nvSpPr>
        <dsp:cNvPr id="0" name=""/>
        <dsp:cNvSpPr/>
      </dsp:nvSpPr>
      <dsp:spPr>
        <a:xfrm>
          <a:off x="3688425" y="2470282"/>
          <a:ext cx="3138750" cy="1163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AU" sz="1700" kern="1200">
              <a:solidFill>
                <a:sysClr val="windowText" lastClr="000000">
                  <a:hueOff val="0"/>
                  <a:satOff val="0"/>
                  <a:lumOff val="0"/>
                  <a:alphaOff val="0"/>
                </a:sysClr>
              </a:solidFill>
              <a:latin typeface="Calibri" panose="020F0502020204030204"/>
              <a:ea typeface="+mn-ea"/>
              <a:cs typeface="+mn-cs"/>
            </a:rPr>
            <a:t>Supporting self and others- After a Road Crash</a:t>
          </a:r>
          <a:endParaRPr lang="en-US" sz="1700" kern="1200">
            <a:solidFill>
              <a:sysClr val="windowText" lastClr="000000">
                <a:hueOff val="0"/>
                <a:satOff val="0"/>
                <a:lumOff val="0"/>
                <a:alphaOff val="0"/>
              </a:sysClr>
            </a:solidFill>
            <a:latin typeface="Calibri" panose="020F0502020204030204"/>
            <a:ea typeface="+mn-ea"/>
            <a:cs typeface="+mn-cs"/>
          </a:endParaRPr>
        </a:p>
        <a:p>
          <a:pPr marL="0" lvl="0" indent="0" algn="ctr" defTabSz="755650">
            <a:lnSpc>
              <a:spcPct val="100000"/>
            </a:lnSpc>
            <a:spcBef>
              <a:spcPct val="0"/>
            </a:spcBef>
            <a:spcAft>
              <a:spcPct val="35000"/>
            </a:spcAft>
            <a:buNone/>
          </a:pPr>
          <a:r>
            <a:rPr lang="en-AU" sz="1700" kern="1200">
              <a:solidFill>
                <a:sysClr val="windowText" lastClr="000000">
                  <a:hueOff val="0"/>
                  <a:satOff val="0"/>
                  <a:lumOff val="0"/>
                  <a:alphaOff val="0"/>
                </a:sysClr>
              </a:solidFill>
              <a:latin typeface="Calibri" panose="020F0502020204030204"/>
              <a:ea typeface="+mn-ea"/>
              <a:cs typeface="+mn-cs"/>
            </a:rPr>
            <a:t>Supporting a staff member- After a Road Crash</a:t>
          </a:r>
          <a:endParaRPr lang="en-US" sz="1700" kern="1200">
            <a:solidFill>
              <a:sysClr val="windowText" lastClr="000000">
                <a:hueOff val="0"/>
                <a:satOff val="0"/>
                <a:lumOff val="0"/>
                <a:alphaOff val="0"/>
              </a:sysClr>
            </a:solidFill>
            <a:latin typeface="Calibri" panose="020F0502020204030204"/>
            <a:ea typeface="+mn-ea"/>
            <a:cs typeface="+mn-cs"/>
          </a:endParaRPr>
        </a:p>
      </dsp:txBody>
      <dsp:txXfrm>
        <a:off x="3688425" y="2470282"/>
        <a:ext cx="3138750" cy="1163924"/>
      </dsp:txXfrm>
    </dsp:sp>
    <dsp:sp modelId="{AC0AFBE4-BA9E-461B-91AC-365BA6D9ACE2}">
      <dsp:nvSpPr>
        <dsp:cNvPr id="0" name=""/>
        <dsp:cNvSpPr/>
      </dsp:nvSpPr>
      <dsp:spPr>
        <a:xfrm>
          <a:off x="8396550" y="717131"/>
          <a:ext cx="1098562" cy="1098562"/>
        </a:xfrm>
        <a:prstGeom prst="rect">
          <a:avLst/>
        </a:prstGeom>
        <a:blipFill rotWithShape="1">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42AA007-8695-499C-BFC3-B8EAD03E8980}">
      <dsp:nvSpPr>
        <dsp:cNvPr id="0" name=""/>
        <dsp:cNvSpPr/>
      </dsp:nvSpPr>
      <dsp:spPr>
        <a:xfrm>
          <a:off x="7376456" y="1941128"/>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33500">
            <a:lnSpc>
              <a:spcPct val="100000"/>
            </a:lnSpc>
            <a:spcBef>
              <a:spcPct val="0"/>
            </a:spcBef>
            <a:spcAft>
              <a:spcPct val="35000"/>
            </a:spcAft>
            <a:buNone/>
            <a:defRPr b="1"/>
          </a:pPr>
          <a:r>
            <a:rPr lang="en-AU" sz="3000" b="1" kern="1200">
              <a:solidFill>
                <a:sysClr val="windowText" lastClr="000000">
                  <a:hueOff val="0"/>
                  <a:satOff val="0"/>
                  <a:lumOff val="0"/>
                  <a:alphaOff val="0"/>
                </a:sysClr>
              </a:solidFill>
              <a:latin typeface="Calibri" panose="020F0502020204030204"/>
              <a:ea typeface="+mn-ea"/>
              <a:cs typeface="+mn-cs"/>
            </a:rPr>
            <a:t>Resources</a:t>
          </a:r>
          <a:endParaRPr lang="en-US" sz="3000" b="1" kern="1200">
            <a:solidFill>
              <a:sysClr val="windowText" lastClr="000000">
                <a:hueOff val="0"/>
                <a:satOff val="0"/>
                <a:lumOff val="0"/>
                <a:alphaOff val="0"/>
              </a:sysClr>
            </a:solidFill>
            <a:latin typeface="Calibri" panose="020F0502020204030204"/>
            <a:ea typeface="+mn-ea"/>
            <a:cs typeface="+mn-cs"/>
          </a:endParaRPr>
        </a:p>
      </dsp:txBody>
      <dsp:txXfrm>
        <a:off x="7376456" y="1941128"/>
        <a:ext cx="3138750" cy="470812"/>
      </dsp:txXfrm>
    </dsp:sp>
    <dsp:sp modelId="{D811445E-7429-4E59-B066-ACD23C302C0B}">
      <dsp:nvSpPr>
        <dsp:cNvPr id="0" name=""/>
        <dsp:cNvSpPr/>
      </dsp:nvSpPr>
      <dsp:spPr>
        <a:xfrm>
          <a:off x="7376456" y="2470282"/>
          <a:ext cx="3138750" cy="1163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AU" sz="1700" kern="1200">
              <a:solidFill>
                <a:sysClr val="windowText" lastClr="000000">
                  <a:hueOff val="0"/>
                  <a:satOff val="0"/>
                  <a:lumOff val="0"/>
                  <a:alphaOff val="0"/>
                </a:sysClr>
              </a:solidFill>
              <a:latin typeface="Calibri" panose="020F0502020204030204"/>
              <a:ea typeface="+mn-ea"/>
              <a:cs typeface="+mn-cs"/>
            </a:rPr>
            <a:t>Brochures</a:t>
          </a:r>
          <a:endParaRPr lang="en-US" sz="1700" kern="1200">
            <a:solidFill>
              <a:sysClr val="windowText" lastClr="000000">
                <a:hueOff val="0"/>
                <a:satOff val="0"/>
                <a:lumOff val="0"/>
                <a:alphaOff val="0"/>
              </a:sysClr>
            </a:solidFill>
            <a:latin typeface="Calibri" panose="020F0502020204030204"/>
            <a:ea typeface="+mn-ea"/>
            <a:cs typeface="+mn-cs"/>
          </a:endParaRPr>
        </a:p>
        <a:p>
          <a:pPr marL="0" lvl="0" indent="0" algn="ctr" defTabSz="755650">
            <a:lnSpc>
              <a:spcPct val="100000"/>
            </a:lnSpc>
            <a:spcBef>
              <a:spcPct val="0"/>
            </a:spcBef>
            <a:spcAft>
              <a:spcPct val="35000"/>
            </a:spcAft>
            <a:buNone/>
          </a:pPr>
          <a:r>
            <a:rPr lang="en-AU" sz="1700" kern="1200">
              <a:solidFill>
                <a:sysClr val="windowText" lastClr="000000">
                  <a:hueOff val="0"/>
                  <a:satOff val="0"/>
                  <a:lumOff val="0"/>
                  <a:alphaOff val="0"/>
                </a:sysClr>
              </a:solidFill>
              <a:latin typeface="Calibri" panose="020F0502020204030204"/>
              <a:ea typeface="+mn-ea"/>
              <a:cs typeface="+mn-cs"/>
            </a:rPr>
            <a:t>Fact sheets</a:t>
          </a:r>
          <a:endParaRPr lang="en-US" sz="1700" kern="1200">
            <a:solidFill>
              <a:sysClr val="windowText" lastClr="000000">
                <a:hueOff val="0"/>
                <a:satOff val="0"/>
                <a:lumOff val="0"/>
                <a:alphaOff val="0"/>
              </a:sysClr>
            </a:solidFill>
            <a:latin typeface="Calibri" panose="020F0502020204030204"/>
            <a:ea typeface="+mn-ea"/>
            <a:cs typeface="+mn-cs"/>
          </a:endParaRPr>
        </a:p>
      </dsp:txBody>
      <dsp:txXfrm>
        <a:off x="7376456" y="2470282"/>
        <a:ext cx="3138750" cy="11639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41B645-CCB2-4D7E-8465-80D65E4877DC}">
      <dsp:nvSpPr>
        <dsp:cNvPr id="0" name=""/>
        <dsp:cNvSpPr/>
      </dsp:nvSpPr>
      <dsp:spPr>
        <a:xfrm>
          <a:off x="708743" y="465668"/>
          <a:ext cx="2058750" cy="2058750"/>
        </a:xfrm>
        <a:prstGeom prst="ellipse">
          <a:avLst/>
        </a:prstGeom>
        <a:solidFill>
          <a:sysClr val="window" lastClr="FFFFFF">
            <a:lumMod val="95000"/>
            <a:hueOff val="0"/>
            <a:satOff val="0"/>
            <a:lumOff val="0"/>
            <a:alphaOff val="0"/>
          </a:sysClr>
        </a:solidFill>
        <a:ln>
          <a:noFill/>
        </a:ln>
        <a:effectLst/>
      </dsp:spPr>
      <dsp:style>
        <a:lnRef idx="0">
          <a:scrgbClr r="0" g="0" b="0"/>
        </a:lnRef>
        <a:fillRef idx="1">
          <a:scrgbClr r="0" g="0" b="0"/>
        </a:fillRef>
        <a:effectRef idx="0">
          <a:scrgbClr r="0" g="0" b="0"/>
        </a:effectRef>
        <a:fontRef idx="minor"/>
      </dsp:style>
    </dsp:sp>
    <dsp:sp modelId="{5D5EB155-5B68-4BEA-B1D7-52573E3BC3C4}">
      <dsp:nvSpPr>
        <dsp:cNvPr id="0" name=""/>
        <dsp:cNvSpPr/>
      </dsp:nvSpPr>
      <dsp:spPr>
        <a:xfrm>
          <a:off x="1147493" y="904419"/>
          <a:ext cx="1181250" cy="1181250"/>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ysClr val="window" lastClr="FFFFFF">
              <a:alpha val="0"/>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18139D-34D7-4D07-BD6A-BCCFE6A4D87E}">
      <dsp:nvSpPr>
        <dsp:cNvPr id="0" name=""/>
        <dsp:cNvSpPr/>
      </dsp:nvSpPr>
      <dsp:spPr>
        <a:xfrm>
          <a:off x="50618" y="3165669"/>
          <a:ext cx="337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AU" sz="2300" kern="1200" cap="all">
              <a:solidFill>
                <a:prstClr val="black">
                  <a:hueOff val="0"/>
                  <a:satOff val="0"/>
                  <a:lumOff val="0"/>
                  <a:alphaOff val="0"/>
                </a:prstClr>
              </a:solidFill>
              <a:latin typeface="Calibri" panose="020F0502020204030204"/>
              <a:ea typeface="+mn-ea"/>
              <a:cs typeface="+mn-cs"/>
            </a:rPr>
            <a:t>Booking a presentation</a:t>
          </a:r>
          <a:endParaRPr lang="en-US" sz="2300" kern="1200" cap="all">
            <a:solidFill>
              <a:prstClr val="black">
                <a:hueOff val="0"/>
                <a:satOff val="0"/>
                <a:lumOff val="0"/>
                <a:alphaOff val="0"/>
              </a:prstClr>
            </a:solidFill>
            <a:latin typeface="Calibri" panose="020F0502020204030204"/>
            <a:ea typeface="+mn-ea"/>
            <a:cs typeface="+mn-cs"/>
          </a:endParaRPr>
        </a:p>
      </dsp:txBody>
      <dsp:txXfrm>
        <a:off x="50618" y="3165669"/>
        <a:ext cx="3375000" cy="720000"/>
      </dsp:txXfrm>
    </dsp:sp>
    <dsp:sp modelId="{23DC44ED-C0A7-42B6-87F4-053570E36546}">
      <dsp:nvSpPr>
        <dsp:cNvPr id="0" name=""/>
        <dsp:cNvSpPr/>
      </dsp:nvSpPr>
      <dsp:spPr>
        <a:xfrm>
          <a:off x="4674368" y="465668"/>
          <a:ext cx="2058750" cy="2058750"/>
        </a:xfrm>
        <a:prstGeom prst="ellipse">
          <a:avLst/>
        </a:prstGeom>
        <a:solidFill>
          <a:sysClr val="window" lastClr="FFFFFF">
            <a:lumMod val="95000"/>
            <a:hueOff val="0"/>
            <a:satOff val="0"/>
            <a:lumOff val="0"/>
            <a:alphaOff val="0"/>
          </a:sysClr>
        </a:solidFill>
        <a:ln>
          <a:noFill/>
        </a:ln>
        <a:effectLst/>
      </dsp:spPr>
      <dsp:style>
        <a:lnRef idx="0">
          <a:scrgbClr r="0" g="0" b="0"/>
        </a:lnRef>
        <a:fillRef idx="1">
          <a:scrgbClr r="0" g="0" b="0"/>
        </a:fillRef>
        <a:effectRef idx="0">
          <a:scrgbClr r="0" g="0" b="0"/>
        </a:effectRef>
        <a:fontRef idx="minor"/>
      </dsp:style>
    </dsp:sp>
    <dsp:sp modelId="{52BE3733-B084-48C3-927E-0A1E0EF0F855}">
      <dsp:nvSpPr>
        <dsp:cNvPr id="0" name=""/>
        <dsp:cNvSpPr/>
      </dsp:nvSpPr>
      <dsp:spPr>
        <a:xfrm>
          <a:off x="5113118" y="904419"/>
          <a:ext cx="1181250" cy="1181250"/>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ysClr val="window" lastClr="FFFFFF">
              <a:alpha val="0"/>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6FA3E9-BF62-41EE-B7CC-44F749073303}">
      <dsp:nvSpPr>
        <dsp:cNvPr id="0" name=""/>
        <dsp:cNvSpPr/>
      </dsp:nvSpPr>
      <dsp:spPr>
        <a:xfrm>
          <a:off x="4016243" y="3165669"/>
          <a:ext cx="337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ClrTx/>
            <a:buSzTx/>
            <a:buFont typeface="Arial" panose="020B0604020202020204" pitchFamily="34" charset="0"/>
            <a:buNone/>
          </a:pPr>
          <a:r>
            <a:rPr lang="en-AU" sz="2300" kern="1200">
              <a:solidFill>
                <a:sysClr val="windowText" lastClr="000000">
                  <a:hueOff val="0"/>
                  <a:satOff val="0"/>
                  <a:lumOff val="0"/>
                  <a:alphaOff val="0"/>
                </a:sysClr>
              </a:solidFill>
              <a:latin typeface="Calibri" panose="020F0502020204030204"/>
              <a:ea typeface="+mn-ea"/>
              <a:cs typeface="+mn-cs"/>
            </a:rPr>
            <a:t>RECEIVING TELEPHONE SUPPORT</a:t>
          </a:r>
          <a:endParaRPr lang="en-US" sz="2300" kern="1200" cap="all">
            <a:solidFill>
              <a:prstClr val="black">
                <a:hueOff val="0"/>
                <a:satOff val="0"/>
                <a:lumOff val="0"/>
                <a:alphaOff val="0"/>
              </a:prstClr>
            </a:solidFill>
            <a:latin typeface="Calibri" panose="020F0502020204030204"/>
            <a:ea typeface="+mn-ea"/>
            <a:cs typeface="+mn-cs"/>
          </a:endParaRPr>
        </a:p>
      </dsp:txBody>
      <dsp:txXfrm>
        <a:off x="4016243" y="3165669"/>
        <a:ext cx="3375000" cy="720000"/>
      </dsp:txXfrm>
    </dsp:sp>
    <dsp:sp modelId="{AA3419C0-F900-4B30-A420-D6786C77C15D}">
      <dsp:nvSpPr>
        <dsp:cNvPr id="0" name=""/>
        <dsp:cNvSpPr/>
      </dsp:nvSpPr>
      <dsp:spPr>
        <a:xfrm>
          <a:off x="8639993" y="465668"/>
          <a:ext cx="2058750" cy="2058750"/>
        </a:xfrm>
        <a:prstGeom prst="ellipse">
          <a:avLst/>
        </a:prstGeom>
        <a:solidFill>
          <a:sysClr val="window" lastClr="FFFFFF">
            <a:lumMod val="95000"/>
            <a:hueOff val="0"/>
            <a:satOff val="0"/>
            <a:lumOff val="0"/>
            <a:alphaOff val="0"/>
          </a:sysClr>
        </a:solidFill>
        <a:ln>
          <a:noFill/>
        </a:ln>
        <a:effectLst/>
      </dsp:spPr>
      <dsp:style>
        <a:lnRef idx="0">
          <a:scrgbClr r="0" g="0" b="0"/>
        </a:lnRef>
        <a:fillRef idx="1">
          <a:scrgbClr r="0" g="0" b="0"/>
        </a:fillRef>
        <a:effectRef idx="0">
          <a:scrgbClr r="0" g="0" b="0"/>
        </a:effectRef>
        <a:fontRef idx="minor"/>
      </dsp:style>
    </dsp:sp>
    <dsp:sp modelId="{50A9CA08-03F8-49CF-8503-F29B3693896E}">
      <dsp:nvSpPr>
        <dsp:cNvPr id="0" name=""/>
        <dsp:cNvSpPr/>
      </dsp:nvSpPr>
      <dsp:spPr>
        <a:xfrm>
          <a:off x="9078743" y="904419"/>
          <a:ext cx="1181250" cy="11812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09C780-4812-4FBF-A5BB-3919C61E5C54}">
      <dsp:nvSpPr>
        <dsp:cNvPr id="0" name=""/>
        <dsp:cNvSpPr/>
      </dsp:nvSpPr>
      <dsp:spPr>
        <a:xfrm>
          <a:off x="7981868" y="3165669"/>
          <a:ext cx="337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AU" sz="2300" kern="1200" cap="all">
              <a:solidFill>
                <a:sysClr val="windowText" lastClr="000000">
                  <a:hueOff val="0"/>
                  <a:satOff val="0"/>
                  <a:lumOff val="0"/>
                  <a:alphaOff val="0"/>
                </a:sysClr>
              </a:solidFill>
              <a:latin typeface="Calibri" panose="020F0502020204030204"/>
              <a:ea typeface="+mn-ea"/>
              <a:cs typeface="+mn-cs"/>
            </a:rPr>
            <a:t>Being involved in the project</a:t>
          </a:r>
          <a:endParaRPr lang="en-US" sz="2300" kern="1200" cap="all">
            <a:solidFill>
              <a:sysClr val="windowText" lastClr="000000">
                <a:hueOff val="0"/>
                <a:satOff val="0"/>
                <a:lumOff val="0"/>
                <a:alphaOff val="0"/>
              </a:sysClr>
            </a:solidFill>
            <a:latin typeface="Calibri" panose="020F0502020204030204"/>
            <a:ea typeface="+mn-ea"/>
            <a:cs typeface="+mn-cs"/>
          </a:endParaRPr>
        </a:p>
      </dsp:txBody>
      <dsp:txXfrm>
        <a:off x="7981868" y="3165669"/>
        <a:ext cx="337500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340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970938" y="1"/>
            <a:ext cx="3037840" cy="463408"/>
          </a:xfrm>
          <a:prstGeom prst="rect">
            <a:avLst/>
          </a:prstGeom>
        </p:spPr>
        <p:txBody>
          <a:bodyPr vert="horz" lIns="91440" tIns="45720" rIns="91440" bIns="45720" rtlCol="0"/>
          <a:lstStyle>
            <a:lvl1pPr algn="r">
              <a:defRPr sz="1200"/>
            </a:lvl1pPr>
          </a:lstStyle>
          <a:p>
            <a:fld id="{65B18F0C-EE8B-48A1-9E9B-93ABE3018046}" type="datetimeFigureOut">
              <a:rPr lang="en-AU" smtClean="0"/>
              <a:t>6/10/2020</a:t>
            </a:fld>
            <a:endParaRPr lang="en-AU"/>
          </a:p>
        </p:txBody>
      </p:sp>
      <p:sp>
        <p:nvSpPr>
          <p:cNvPr id="4" name="Slide Image Placeholder 3"/>
          <p:cNvSpPr>
            <a:spLocks noGrp="1" noRot="1" noChangeAspect="1"/>
          </p:cNvSpPr>
          <p:nvPr>
            <p:ph type="sldImg" idx="2"/>
          </p:nvPr>
        </p:nvSpPr>
        <p:spPr>
          <a:xfrm>
            <a:off x="733425" y="1154113"/>
            <a:ext cx="5543550" cy="311785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701040" y="4444862"/>
            <a:ext cx="5608320" cy="363670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772669"/>
            <a:ext cx="3037840" cy="46340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970938" y="8772669"/>
            <a:ext cx="3037840" cy="463407"/>
          </a:xfrm>
          <a:prstGeom prst="rect">
            <a:avLst/>
          </a:prstGeom>
        </p:spPr>
        <p:txBody>
          <a:bodyPr vert="horz" lIns="91440" tIns="45720" rIns="91440" bIns="45720" rtlCol="0" anchor="b"/>
          <a:lstStyle>
            <a:lvl1pPr algn="r">
              <a:defRPr sz="1200"/>
            </a:lvl1pPr>
          </a:lstStyle>
          <a:p>
            <a:fld id="{218B0EC6-3B8A-41C6-9DF3-1B5FCFE99566}" type="slidenum">
              <a:rPr lang="en-AU" smtClean="0"/>
              <a:t>‹#›</a:t>
            </a:fld>
            <a:endParaRPr lang="en-AU"/>
          </a:p>
        </p:txBody>
      </p:sp>
    </p:spTree>
    <p:extLst>
      <p:ext uri="{BB962C8B-B14F-4D97-AF65-F5344CB8AC3E}">
        <p14:creationId xmlns:p14="http://schemas.microsoft.com/office/powerpoint/2010/main" val="4275890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Presenters bio – area of expertise.</a:t>
            </a:r>
          </a:p>
          <a:p>
            <a:endParaRPr lang="en-AU"/>
          </a:p>
          <a:p>
            <a:r>
              <a:rPr lang="en-AU"/>
              <a:t>As we have learnt from this morning – </a:t>
            </a:r>
            <a:r>
              <a:rPr lang="en-AU" err="1"/>
              <a:t>MaPS</a:t>
            </a:r>
            <a:r>
              <a:rPr lang="en-AU"/>
              <a:t> on our Road is a co-designed and collaborative project with the heavy vehicle industry to ensure the relevance of the topic.</a:t>
            </a:r>
          </a:p>
          <a:p>
            <a:endParaRPr lang="en-AU"/>
          </a:p>
          <a:p>
            <a:r>
              <a:rPr lang="en-AU"/>
              <a:t>We aim for this presentation to help put the mental and physical issues truckies face after a road crash to encourage open dialogue and support. </a:t>
            </a:r>
          </a:p>
          <a:p>
            <a:endParaRPr lang="en-AU"/>
          </a:p>
          <a:p>
            <a:r>
              <a:rPr lang="en-AU"/>
              <a:t>Talk about road crashes</a:t>
            </a:r>
          </a:p>
          <a:p>
            <a:r>
              <a:rPr lang="en-AU"/>
              <a:t>Who is impacted – drivers, passengers, witnesses, first responders, family member, colleagues friends etc.</a:t>
            </a:r>
          </a:p>
          <a:p>
            <a:endParaRPr lang="en-AU"/>
          </a:p>
        </p:txBody>
      </p:sp>
      <p:sp>
        <p:nvSpPr>
          <p:cNvPr id="4" name="Slide Number Placeholder 3"/>
          <p:cNvSpPr>
            <a:spLocks noGrp="1"/>
          </p:cNvSpPr>
          <p:nvPr>
            <p:ph type="sldNum" sz="quarter" idx="5"/>
          </p:nvPr>
        </p:nvSpPr>
        <p:spPr/>
        <p:txBody>
          <a:bodyPr/>
          <a:lstStyle/>
          <a:p>
            <a:fld id="{218B0EC6-3B8A-41C6-9DF3-1B5FCFE99566}" type="slidenum">
              <a:rPr lang="en-AU" smtClean="0"/>
              <a:t>1</a:t>
            </a:fld>
            <a:endParaRPr lang="en-AU"/>
          </a:p>
        </p:txBody>
      </p:sp>
    </p:spTree>
    <p:extLst>
      <p:ext uri="{BB962C8B-B14F-4D97-AF65-F5344CB8AC3E}">
        <p14:creationId xmlns:p14="http://schemas.microsoft.com/office/powerpoint/2010/main" val="2377358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18B0EC6-3B8A-41C6-9DF3-1B5FCFE99566}" type="slidenum">
              <a:rPr lang="en-AU" smtClean="0"/>
              <a:t>10</a:t>
            </a:fld>
            <a:endParaRPr lang="en-AU"/>
          </a:p>
        </p:txBody>
      </p:sp>
    </p:spTree>
    <p:extLst>
      <p:ext uri="{BB962C8B-B14F-4D97-AF65-F5344CB8AC3E}">
        <p14:creationId xmlns:p14="http://schemas.microsoft.com/office/powerpoint/2010/main" val="1173362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AIM – to provide the participants with an understanding around stress reaction our bodies go into when put in perceived stressful situations.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dirty="0"/>
          </a:p>
          <a:p>
            <a:pPr>
              <a:lnSpc>
                <a:spcPct val="107000"/>
              </a:lnSpc>
              <a:spcAft>
                <a:spcPts val="800"/>
              </a:spcAft>
            </a:pPr>
            <a:r>
              <a:rPr lang="en-AU" sz="1200" b="1" dirty="0">
                <a:effectLst/>
                <a:latin typeface="Calibri" panose="020F0502020204030204" pitchFamily="34" charset="0"/>
                <a:ea typeface="Calibri" panose="020F0502020204030204" pitchFamily="34" charset="0"/>
                <a:cs typeface="Times New Roman" panose="02020603050405020304" pitchFamily="18" charset="0"/>
              </a:rPr>
              <a:t>What happens to us:</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When we encounter a road crash whether it is because </a:t>
            </a:r>
          </a:p>
          <a:p>
            <a:pPr>
              <a:lnSpc>
                <a:spcPct val="107000"/>
              </a:lnSpc>
              <a:spcAft>
                <a:spcPts val="80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our vehicle is involved</a:t>
            </a:r>
          </a:p>
          <a:p>
            <a:pPr>
              <a:lnSpc>
                <a:spcPct val="107000"/>
              </a:lnSpc>
              <a:spcAft>
                <a:spcPts val="80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We witness the crash</a:t>
            </a:r>
          </a:p>
          <a:p>
            <a:pPr>
              <a:lnSpc>
                <a:spcPct val="107000"/>
              </a:lnSpc>
              <a:spcAft>
                <a:spcPts val="80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We are a passenger in a vehicle</a:t>
            </a:r>
          </a:p>
          <a:p>
            <a:pPr>
              <a:lnSpc>
                <a:spcPct val="107000"/>
              </a:lnSpc>
              <a:spcAft>
                <a:spcPts val="80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We learn a loved one has been involved in a road crash</a:t>
            </a:r>
          </a:p>
          <a:p>
            <a:pPr>
              <a:lnSpc>
                <a:spcPct val="107000"/>
              </a:lnSpc>
              <a:spcAft>
                <a:spcPts val="80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Or we come upon the scene of a crash</a:t>
            </a:r>
          </a:p>
          <a:p>
            <a:pPr>
              <a:lnSpc>
                <a:spcPct val="107000"/>
              </a:lnSpc>
              <a:spcAft>
                <a:spcPts val="80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As human beings our bodies will go through certain stages</a:t>
            </a:r>
          </a:p>
          <a:p>
            <a:pPr>
              <a:lnSpc>
                <a:spcPct val="107000"/>
              </a:lnSpc>
              <a:spcAft>
                <a:spcPts val="80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Stress hormones are released – adrenaline and cortisol</a:t>
            </a:r>
          </a:p>
          <a:p>
            <a:pPr>
              <a:lnSpc>
                <a:spcPct val="107000"/>
              </a:lnSpc>
              <a:spcAft>
                <a:spcPts val="80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Our muscles will tense</a:t>
            </a:r>
          </a:p>
          <a:p>
            <a:pPr>
              <a:lnSpc>
                <a:spcPct val="107000"/>
              </a:lnSpc>
              <a:spcAft>
                <a:spcPts val="80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Our breathing will become shallow</a:t>
            </a:r>
          </a:p>
          <a:p>
            <a:pPr>
              <a:lnSpc>
                <a:spcPct val="107000"/>
              </a:lnSpc>
              <a:spcAft>
                <a:spcPts val="80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Our Hearts start pumping blood faster. </a:t>
            </a:r>
          </a:p>
          <a:p>
            <a:pPr>
              <a:lnSpc>
                <a:spcPct val="107000"/>
              </a:lnSpc>
              <a:spcAft>
                <a:spcPts val="80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So when we get our the cab to see what’s happened</a:t>
            </a:r>
          </a:p>
          <a:p>
            <a:pPr>
              <a:lnSpc>
                <a:spcPct val="107000"/>
              </a:lnSpc>
              <a:spcAft>
                <a:spcPts val="80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Our bodies are prepared for action. </a:t>
            </a:r>
          </a:p>
          <a:p>
            <a:pPr>
              <a:lnSpc>
                <a:spcPct val="107000"/>
              </a:lnSpc>
              <a:spcAft>
                <a:spcPts val="80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Depending on the circumstances of the event and our own life stresses is how we will react at this time.</a:t>
            </a:r>
          </a:p>
          <a:p>
            <a:pPr>
              <a:lnSpc>
                <a:spcPct val="107000"/>
              </a:lnSpc>
              <a:spcAft>
                <a:spcPts val="80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We could jump into action – sorting out the situation, call 000 and tending the others</a:t>
            </a:r>
          </a:p>
          <a:p>
            <a:pPr>
              <a:lnSpc>
                <a:spcPct val="107000"/>
              </a:lnSpc>
              <a:spcAft>
                <a:spcPts val="80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Or we could freeze and be uncertain what to do or how best to assist the situation. </a:t>
            </a:r>
          </a:p>
          <a:p>
            <a:pPr>
              <a:lnSpc>
                <a:spcPct val="107000"/>
              </a:lnSpc>
              <a:spcAft>
                <a:spcPts val="80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Or we could be injured and unable to help.</a:t>
            </a:r>
          </a:p>
          <a:p>
            <a:pPr>
              <a:lnSpc>
                <a:spcPct val="107000"/>
              </a:lnSpc>
              <a:spcAft>
                <a:spcPts val="80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These reactions will have an impact how we mentally recover from the event. </a:t>
            </a:r>
          </a:p>
          <a:p>
            <a:endParaRPr lang="en-AU" sz="1200" b="1" dirty="0"/>
          </a:p>
          <a:p>
            <a:endParaRPr lang="en-AU" dirty="0"/>
          </a:p>
        </p:txBody>
      </p:sp>
      <p:sp>
        <p:nvSpPr>
          <p:cNvPr id="4" name="Slide Number Placeholder 3"/>
          <p:cNvSpPr>
            <a:spLocks noGrp="1"/>
          </p:cNvSpPr>
          <p:nvPr>
            <p:ph type="sldNum" sz="quarter" idx="5"/>
          </p:nvPr>
        </p:nvSpPr>
        <p:spPr/>
        <p:txBody>
          <a:bodyPr/>
          <a:lstStyle/>
          <a:p>
            <a:fld id="{218B0EC6-3B8A-41C6-9DF3-1B5FCFE99566}" type="slidenum">
              <a:rPr lang="en-AU" smtClean="0"/>
              <a:t>11</a:t>
            </a:fld>
            <a:endParaRPr lang="en-AU"/>
          </a:p>
        </p:txBody>
      </p:sp>
    </p:spTree>
    <p:extLst>
      <p:ext uri="{BB962C8B-B14F-4D97-AF65-F5344CB8AC3E}">
        <p14:creationId xmlns:p14="http://schemas.microsoft.com/office/powerpoint/2010/main" val="971705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200" b="1">
                <a:effectLst/>
                <a:latin typeface="Calibri" panose="020F0502020204030204" pitchFamily="34" charset="0"/>
                <a:ea typeface="Calibri" panose="020F0502020204030204" pitchFamily="34" charset="0"/>
                <a:cs typeface="Times New Roman" panose="02020603050405020304" pitchFamily="18" charset="0"/>
              </a:rPr>
              <a:t>Being stuck on fight or flight</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200">
                <a:effectLst/>
                <a:latin typeface="Calibri" panose="020F0502020204030204" pitchFamily="34" charset="0"/>
                <a:ea typeface="Calibri" panose="020F0502020204030204" pitchFamily="34" charset="0"/>
                <a:cs typeface="Times New Roman" panose="02020603050405020304" pitchFamily="18" charset="0"/>
              </a:rPr>
              <a:t>Research has shown when we are in this fight or flight state it will take AT LEAST 24 hours for our bodies to go back to the pre-crash state. </a:t>
            </a:r>
          </a:p>
          <a:p>
            <a:pPr>
              <a:lnSpc>
                <a:spcPct val="107000"/>
              </a:lnSpc>
              <a:spcAft>
                <a:spcPts val="800"/>
              </a:spcAft>
            </a:pPr>
            <a:r>
              <a:rPr lang="en-AU" sz="1200">
                <a:effectLst/>
                <a:latin typeface="Calibri" panose="020F0502020204030204" pitchFamily="34" charset="0"/>
                <a:ea typeface="Calibri" panose="020F0502020204030204" pitchFamily="34" charset="0"/>
                <a:cs typeface="Times New Roman" panose="02020603050405020304" pitchFamily="18" charset="0"/>
              </a:rPr>
              <a:t>However, due to other stresses at the time or previous crashes we get stuck on this hyper state. Whilst this hyper state was very useful at the time of the crash – it is very unhealthy on a mental and physical level after the crash. </a:t>
            </a:r>
          </a:p>
          <a:p>
            <a:pPr>
              <a:lnSpc>
                <a:spcPct val="107000"/>
              </a:lnSpc>
              <a:spcAft>
                <a:spcPts val="800"/>
              </a:spcAft>
            </a:pPr>
            <a:r>
              <a:rPr lang="en-AU" sz="1200">
                <a:effectLst/>
                <a:latin typeface="Calibri" panose="020F0502020204030204" pitchFamily="34" charset="0"/>
                <a:ea typeface="Calibri" panose="020F0502020204030204" pitchFamily="34" charset="0"/>
                <a:cs typeface="Times New Roman" panose="02020603050405020304" pitchFamily="18" charset="0"/>
              </a:rPr>
              <a:t>The hyper state can lead us to feel:</a:t>
            </a:r>
          </a:p>
          <a:p>
            <a:pPr marL="342900" lvl="0" indent="-342900">
              <a:lnSpc>
                <a:spcPct val="107000"/>
              </a:lnSpc>
              <a:buFont typeface="Symbol" panose="05050102010706020507" pitchFamily="18" charset="2"/>
              <a:buChar char=""/>
            </a:pPr>
            <a:r>
              <a:rPr lang="en-AU" sz="1200">
                <a:effectLst/>
                <a:latin typeface="Calibri" panose="020F0502020204030204" pitchFamily="34" charset="0"/>
                <a:ea typeface="Calibri" panose="020F0502020204030204" pitchFamily="34" charset="0"/>
                <a:cs typeface="Times New Roman" panose="02020603050405020304" pitchFamily="18" charset="0"/>
              </a:rPr>
              <a:t>Anxious</a:t>
            </a:r>
          </a:p>
          <a:p>
            <a:pPr marL="342900" lvl="0" indent="-342900">
              <a:lnSpc>
                <a:spcPct val="107000"/>
              </a:lnSpc>
              <a:buFont typeface="Symbol" panose="05050102010706020507" pitchFamily="18" charset="2"/>
              <a:buChar char=""/>
            </a:pPr>
            <a:r>
              <a:rPr lang="en-AU" sz="1200">
                <a:effectLst/>
                <a:latin typeface="Calibri" panose="020F0502020204030204" pitchFamily="34" charset="0"/>
                <a:ea typeface="Calibri" panose="020F0502020204030204" pitchFamily="34" charset="0"/>
                <a:cs typeface="Times New Roman" panose="02020603050405020304" pitchFamily="18" charset="0"/>
              </a:rPr>
              <a:t>Panicky</a:t>
            </a:r>
          </a:p>
          <a:p>
            <a:pPr marL="342900" lvl="0" indent="-342900">
              <a:lnSpc>
                <a:spcPct val="107000"/>
              </a:lnSpc>
              <a:buFont typeface="Symbol" panose="05050102010706020507" pitchFamily="18" charset="2"/>
              <a:buChar char=""/>
            </a:pPr>
            <a:r>
              <a:rPr lang="en-AU" sz="1200">
                <a:effectLst/>
                <a:latin typeface="Calibri" panose="020F0502020204030204" pitchFamily="34" charset="0"/>
                <a:ea typeface="Calibri" panose="020F0502020204030204" pitchFamily="34" charset="0"/>
                <a:cs typeface="Times New Roman" panose="02020603050405020304" pitchFamily="18" charset="0"/>
              </a:rPr>
              <a:t>Unable to sleep</a:t>
            </a:r>
          </a:p>
          <a:p>
            <a:pPr marL="342900" lvl="0" indent="-342900">
              <a:lnSpc>
                <a:spcPct val="107000"/>
              </a:lnSpc>
              <a:buFont typeface="Symbol" panose="05050102010706020507" pitchFamily="18" charset="2"/>
              <a:buChar char=""/>
            </a:pPr>
            <a:r>
              <a:rPr lang="en-AU" sz="1200">
                <a:effectLst/>
                <a:latin typeface="Calibri" panose="020F0502020204030204" pitchFamily="34" charset="0"/>
                <a:ea typeface="Calibri" panose="020F0502020204030204" pitchFamily="34" charset="0"/>
                <a:cs typeface="Times New Roman" panose="02020603050405020304" pitchFamily="18" charset="0"/>
              </a:rPr>
              <a:t>Hypervigilant</a:t>
            </a:r>
          </a:p>
          <a:p>
            <a:pPr marL="342900" lvl="0" indent="-342900">
              <a:lnSpc>
                <a:spcPct val="107000"/>
              </a:lnSpc>
              <a:buFont typeface="Symbol" panose="05050102010706020507" pitchFamily="18" charset="2"/>
              <a:buChar char=""/>
            </a:pPr>
            <a:r>
              <a:rPr lang="en-AU" sz="1200">
                <a:effectLst/>
                <a:latin typeface="Calibri" panose="020F0502020204030204" pitchFamily="34" charset="0"/>
                <a:ea typeface="Calibri" panose="020F0502020204030204" pitchFamily="34" charset="0"/>
                <a:cs typeface="Times New Roman" panose="02020603050405020304" pitchFamily="18" charset="0"/>
              </a:rPr>
              <a:t>Stomach issues</a:t>
            </a:r>
          </a:p>
          <a:p>
            <a:pPr marL="342900" lvl="0" indent="-342900">
              <a:lnSpc>
                <a:spcPct val="107000"/>
              </a:lnSpc>
              <a:buFont typeface="Symbol" panose="05050102010706020507" pitchFamily="18" charset="2"/>
              <a:buChar char=""/>
            </a:pPr>
            <a:r>
              <a:rPr lang="en-AU" sz="1200">
                <a:effectLst/>
                <a:latin typeface="Calibri" panose="020F0502020204030204" pitchFamily="34" charset="0"/>
                <a:ea typeface="Calibri" panose="020F0502020204030204" pitchFamily="34" charset="0"/>
                <a:cs typeface="Times New Roman" panose="02020603050405020304" pitchFamily="18" charset="0"/>
              </a:rPr>
              <a:t>Chronic pain</a:t>
            </a:r>
          </a:p>
          <a:p>
            <a:pPr marL="342900" lvl="0" indent="-342900">
              <a:lnSpc>
                <a:spcPct val="107000"/>
              </a:lnSpc>
              <a:spcAft>
                <a:spcPts val="800"/>
              </a:spcAft>
              <a:buFont typeface="Symbol" panose="05050102010706020507" pitchFamily="18" charset="2"/>
              <a:buChar char=""/>
            </a:pPr>
            <a:r>
              <a:rPr lang="en-AU" sz="1200">
                <a:effectLst/>
                <a:latin typeface="Calibri" panose="020F0502020204030204" pitchFamily="34" charset="0"/>
                <a:ea typeface="Calibri" panose="020F0502020204030204" pitchFamily="34" charset="0"/>
                <a:cs typeface="Times New Roman" panose="02020603050405020304" pitchFamily="18" charset="0"/>
              </a:rPr>
              <a:t>Hyperactivity with the inability to settle. </a:t>
            </a:r>
          </a:p>
          <a:p>
            <a:pPr>
              <a:lnSpc>
                <a:spcPct val="107000"/>
              </a:lnSpc>
              <a:spcAft>
                <a:spcPts val="800"/>
              </a:spcAft>
            </a:pPr>
            <a:r>
              <a:rPr lang="en-AU" sz="12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AU" sz="1200">
                <a:effectLst/>
                <a:latin typeface="Calibri" panose="020F0502020204030204" pitchFamily="34" charset="0"/>
                <a:ea typeface="Calibri" panose="020F0502020204030204" pitchFamily="34" charset="0"/>
                <a:cs typeface="Times New Roman" panose="02020603050405020304" pitchFamily="18" charset="0"/>
              </a:rPr>
              <a:t>As people who work in the industry we need to be mindful of these states with our colleagues and mates.</a:t>
            </a:r>
          </a:p>
          <a:p>
            <a:endParaRPr lang="en-AU"/>
          </a:p>
        </p:txBody>
      </p:sp>
      <p:sp>
        <p:nvSpPr>
          <p:cNvPr id="4" name="Slide Number Placeholder 3"/>
          <p:cNvSpPr>
            <a:spLocks noGrp="1"/>
          </p:cNvSpPr>
          <p:nvPr>
            <p:ph type="sldNum" sz="quarter" idx="5"/>
          </p:nvPr>
        </p:nvSpPr>
        <p:spPr/>
        <p:txBody>
          <a:bodyPr/>
          <a:lstStyle/>
          <a:p>
            <a:fld id="{218B0EC6-3B8A-41C6-9DF3-1B5FCFE99566}" type="slidenum">
              <a:rPr lang="en-AU" smtClean="0"/>
              <a:t>12</a:t>
            </a:fld>
            <a:endParaRPr lang="en-AU"/>
          </a:p>
        </p:txBody>
      </p:sp>
    </p:spTree>
    <p:extLst>
      <p:ext uri="{BB962C8B-B14F-4D97-AF65-F5344CB8AC3E}">
        <p14:creationId xmlns:p14="http://schemas.microsoft.com/office/powerpoint/2010/main" val="3805541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a:t>AIM – to provide the participants with an understanding around the common reactions. Normalise their experience.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p>
            <a:pPr>
              <a:lnSpc>
                <a:spcPct val="107000"/>
              </a:lnSpc>
              <a:spcAft>
                <a:spcPts val="800"/>
              </a:spcAft>
            </a:pPr>
            <a:r>
              <a:rPr lang="en-AU" sz="1200">
                <a:effectLst/>
                <a:latin typeface="Calibri" panose="020F0502020204030204" pitchFamily="34" charset="0"/>
                <a:ea typeface="Calibri" panose="020F0502020204030204" pitchFamily="34" charset="0"/>
                <a:cs typeface="Times New Roman" panose="02020603050405020304" pitchFamily="18" charset="0"/>
              </a:rPr>
              <a:t>After saying all that</a:t>
            </a:r>
          </a:p>
          <a:p>
            <a:pPr>
              <a:lnSpc>
                <a:spcPct val="107000"/>
              </a:lnSpc>
              <a:spcAft>
                <a:spcPts val="800"/>
              </a:spcAft>
            </a:pPr>
            <a:r>
              <a:rPr lang="en-AU" sz="1200">
                <a:effectLst/>
                <a:latin typeface="Calibri" panose="020F0502020204030204" pitchFamily="34" charset="0"/>
                <a:ea typeface="Calibri" panose="020F0502020204030204" pitchFamily="34" charset="0"/>
                <a:cs typeface="Times New Roman" panose="02020603050405020304" pitchFamily="18" charset="0"/>
              </a:rPr>
              <a:t>These are the common reactions someone who has been impacted by a road crash can experience. </a:t>
            </a:r>
          </a:p>
          <a:p>
            <a:pPr>
              <a:lnSpc>
                <a:spcPct val="107000"/>
              </a:lnSpc>
              <a:spcAft>
                <a:spcPts val="800"/>
              </a:spcAft>
            </a:pPr>
            <a:r>
              <a:rPr lang="en-AU" sz="1200">
                <a:effectLst/>
                <a:latin typeface="Calibri" panose="020F0502020204030204" pitchFamily="34" charset="0"/>
                <a:ea typeface="Calibri" panose="020F0502020204030204" pitchFamily="34" charset="0"/>
                <a:cs typeface="Times New Roman" panose="02020603050405020304" pitchFamily="18" charset="0"/>
              </a:rPr>
              <a:t>These common reactions can last up to 3 -4 weeks after the crash.</a:t>
            </a:r>
          </a:p>
          <a:p>
            <a:pPr>
              <a:lnSpc>
                <a:spcPct val="107000"/>
              </a:lnSpc>
              <a:spcAft>
                <a:spcPts val="800"/>
              </a:spcAft>
            </a:pPr>
            <a:r>
              <a:rPr lang="en-AU" sz="1200">
                <a:effectLst/>
                <a:latin typeface="Calibri" panose="020F0502020204030204" pitchFamily="34" charset="0"/>
                <a:ea typeface="Calibri" panose="020F0502020204030204" pitchFamily="34" charset="0"/>
                <a:cs typeface="Times New Roman" panose="02020603050405020304" pitchFamily="18" charset="0"/>
              </a:rPr>
              <a:t>They also may not appear until a couple of weeks after a crash.</a:t>
            </a:r>
          </a:p>
          <a:p>
            <a:pPr>
              <a:lnSpc>
                <a:spcPct val="107000"/>
              </a:lnSpc>
              <a:spcAft>
                <a:spcPts val="800"/>
              </a:spcAft>
            </a:pPr>
            <a:r>
              <a:rPr lang="en-AU" sz="1200">
                <a:effectLst/>
                <a:latin typeface="Calibri" panose="020F0502020204030204" pitchFamily="34" charset="0"/>
                <a:ea typeface="Calibri" panose="020F0502020204030204" pitchFamily="34" charset="0"/>
                <a:cs typeface="Times New Roman" panose="02020603050405020304" pitchFamily="18" charset="0"/>
              </a:rPr>
              <a:t>We need to support and normalise these reactions with our colleagues and mates.</a:t>
            </a:r>
          </a:p>
          <a:p>
            <a:pPr>
              <a:lnSpc>
                <a:spcPct val="107000"/>
              </a:lnSpc>
              <a:spcAft>
                <a:spcPts val="800"/>
              </a:spcAft>
            </a:pPr>
            <a:r>
              <a:rPr lang="en-AU" sz="1200">
                <a:effectLst/>
                <a:latin typeface="Calibri" panose="020F0502020204030204" pitchFamily="34" charset="0"/>
                <a:ea typeface="Calibri" panose="020F0502020204030204" pitchFamily="34" charset="0"/>
                <a:cs typeface="Times New Roman" panose="02020603050405020304" pitchFamily="18" charset="0"/>
              </a:rPr>
              <a:t>I will talk about support and how best to support yourself or others a little later.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a:p>
          <a:p>
            <a:pPr marL="0" marR="0" lvl="0" indent="0" algn="l" defTabSz="914400" rtl="0" eaLnBrk="1" fontAlgn="auto" latinLnBrk="0" hangingPunct="1">
              <a:lnSpc>
                <a:spcPct val="100000"/>
              </a:lnSpc>
              <a:spcBef>
                <a:spcPts val="0"/>
              </a:spcBef>
              <a:spcAft>
                <a:spcPts val="0"/>
              </a:spcAft>
              <a:buClrTx/>
              <a:buSzTx/>
              <a:buFontTx/>
              <a:buNone/>
              <a:tabLst/>
              <a:defRPr/>
            </a:pPr>
            <a:endParaRPr lang="en-AU"/>
          </a:p>
          <a:p>
            <a:pPr marL="0" marR="0" lvl="0" indent="0" algn="l" defTabSz="914400" rtl="0" eaLnBrk="1" fontAlgn="auto" latinLnBrk="0" hangingPunct="1">
              <a:lnSpc>
                <a:spcPct val="100000"/>
              </a:lnSpc>
              <a:spcBef>
                <a:spcPts val="0"/>
              </a:spcBef>
              <a:spcAft>
                <a:spcPts val="0"/>
              </a:spcAft>
              <a:buClrTx/>
              <a:buSzTx/>
              <a:buFontTx/>
              <a:buNone/>
              <a:tabLst/>
              <a:defRPr/>
            </a:pPr>
            <a:endParaRPr lang="en-AU"/>
          </a:p>
          <a:p>
            <a:pPr marL="0" marR="0" lvl="0" indent="0" algn="l" defTabSz="914400" rtl="0" eaLnBrk="1" fontAlgn="auto" latinLnBrk="0" hangingPunct="1">
              <a:lnSpc>
                <a:spcPct val="100000"/>
              </a:lnSpc>
              <a:spcBef>
                <a:spcPts val="0"/>
              </a:spcBef>
              <a:spcAft>
                <a:spcPts val="0"/>
              </a:spcAft>
              <a:buClrTx/>
              <a:buSzTx/>
              <a:buFontTx/>
              <a:buNone/>
              <a:tabLst/>
              <a:defRPr/>
            </a:pPr>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lang="en-AU"/>
              <a:t>It’s normal to feel any of the above up to 6 weeks after the crash.</a:t>
            </a:r>
          </a:p>
          <a:p>
            <a:pPr algn="l"/>
            <a:endParaRPr lang="en-US" sz="1200" b="1"/>
          </a:p>
          <a:p>
            <a:pPr algn="l"/>
            <a:r>
              <a:rPr lang="en-US" sz="1200" b="1"/>
              <a:t>Emotional reactions can include:</a:t>
            </a:r>
          </a:p>
          <a:p>
            <a:pPr algn="l"/>
            <a:r>
              <a:rPr lang="en-US" sz="1200"/>
              <a:t>Shock, disbelief, anxiety, sadness, grief, guilt, irritability, anger, overwhelmed, feeling vulnerable, excessive worry.</a:t>
            </a:r>
          </a:p>
          <a:p>
            <a:pPr algn="l"/>
            <a:endParaRPr lang="en-US" sz="1200"/>
          </a:p>
          <a:p>
            <a:pPr algn="l"/>
            <a:r>
              <a:rPr lang="en-US" sz="1200" b="1"/>
              <a:t>Physical reactions can include:</a:t>
            </a:r>
          </a:p>
          <a:p>
            <a:pPr algn="l"/>
            <a:r>
              <a:rPr lang="en-US" sz="1200"/>
              <a:t>Shaking, sweating, breathing rapidly, increased heart beats, stomach churning, crying, restlessness, poor sleep, on-guard, startle easily</a:t>
            </a:r>
          </a:p>
          <a:p>
            <a:pPr algn="l"/>
            <a:endParaRPr lang="en-US" sz="1200"/>
          </a:p>
          <a:p>
            <a:pPr algn="l"/>
            <a:r>
              <a:rPr lang="en-US" b="1" err="1"/>
              <a:t>Behavioural</a:t>
            </a:r>
            <a:r>
              <a:rPr lang="en-US" b="1"/>
              <a:t> reactions can include:</a:t>
            </a:r>
          </a:p>
          <a:p>
            <a:pPr algn="l"/>
            <a:r>
              <a:rPr lang="en-US"/>
              <a:t>Avoiding people, being super cautious, over-reacting to small upsets, avoiding the scene of the trauma, try to escape feelings/thoughts</a:t>
            </a:r>
          </a:p>
          <a:p>
            <a:pPr algn="l"/>
            <a:endParaRPr lang="en-US"/>
          </a:p>
          <a:p>
            <a:pPr algn="l"/>
            <a:r>
              <a:rPr lang="en-US" b="1"/>
              <a:t>Thinking reactions can include </a:t>
            </a:r>
          </a:p>
          <a:p>
            <a:pPr algn="l"/>
            <a:r>
              <a:rPr lang="en-US"/>
              <a:t>Excessive worry; going over and over what you saw, heard, did at the scene; difficulty accepting what happened; poor concentration, can’t pay attention, memory problems, nightmares or flashbacks (re-living) of the trauma.</a:t>
            </a:r>
          </a:p>
          <a:p>
            <a:pPr algn="l"/>
            <a:endParaRPr lang="en-US" sz="1200"/>
          </a:p>
          <a:p>
            <a:pPr algn="l"/>
            <a:r>
              <a:rPr lang="en-US" sz="1200"/>
              <a:t>Stress they can access support during this time if feeling overwhelmed. </a:t>
            </a:r>
          </a:p>
        </p:txBody>
      </p:sp>
      <p:sp>
        <p:nvSpPr>
          <p:cNvPr id="4" name="Slide Number Placeholder 3"/>
          <p:cNvSpPr>
            <a:spLocks noGrp="1"/>
          </p:cNvSpPr>
          <p:nvPr>
            <p:ph type="sldNum" sz="quarter" idx="5"/>
          </p:nvPr>
        </p:nvSpPr>
        <p:spPr/>
        <p:txBody>
          <a:bodyPr/>
          <a:lstStyle/>
          <a:p>
            <a:fld id="{218B0EC6-3B8A-41C6-9DF3-1B5FCFE99566}" type="slidenum">
              <a:rPr lang="en-AU" smtClean="0"/>
              <a:t>13</a:t>
            </a:fld>
            <a:endParaRPr lang="en-AU"/>
          </a:p>
        </p:txBody>
      </p:sp>
    </p:spTree>
    <p:extLst>
      <p:ext uri="{BB962C8B-B14F-4D97-AF65-F5344CB8AC3E}">
        <p14:creationId xmlns:p14="http://schemas.microsoft.com/office/powerpoint/2010/main" val="1148722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1"/>
              <a:t>AIM – to start linking what they have learnt to their roles and how this may impact when they are on the road.  Attitude to just get back on the road. </a:t>
            </a:r>
            <a:endParaRPr lang="en-AU"/>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a:t>Due the nature of the road whether a long or short distance driver – VO will spend most of their working day on their own. This can result in ruminating thoughts, raised anxiety levels. The long hours can increase the opportunity to over think, compounding negative thoughts processes and therefore making your emotional state worst.  “14 hours of driving time is a lot of time to sit with your thoughts”.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a:p>
          <a:p>
            <a:r>
              <a:rPr lang="en-AU"/>
              <a:t>Additional Pressures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a:t>Having reminders or triggers of the crash. </a:t>
            </a:r>
            <a:r>
              <a:rPr lang="en-AU" sz="1200" kern="1200">
                <a:solidFill>
                  <a:schemeClr val="tx1"/>
                </a:solidFill>
                <a:effectLst/>
                <a:latin typeface="+mn-lt"/>
                <a:ea typeface="+mn-ea"/>
                <a:cs typeface="+mn-cs"/>
              </a:rPr>
              <a:t>These could be conscious reminders or unconscious reminders or triggers such as driving past the crash sight or hearing the same song which was playing at the time of the crash.  Or simply being in the same truck or driving the same route.</a:t>
            </a:r>
            <a:br>
              <a:rPr lang="en-AU" sz="1200" kern="1200">
                <a:solidFill>
                  <a:schemeClr val="tx1"/>
                </a:solidFill>
                <a:effectLst/>
                <a:latin typeface="+mn-lt"/>
                <a:ea typeface="+mn-ea"/>
                <a:cs typeface="+mn-cs"/>
              </a:rPr>
            </a:br>
            <a:r>
              <a:rPr lang="en-AU" sz="1200" kern="1200">
                <a:solidFill>
                  <a:schemeClr val="tx1"/>
                </a:solidFill>
                <a:effectLst/>
                <a:latin typeface="+mn-lt"/>
                <a:ea typeface="+mn-ea"/>
                <a:cs typeface="+mn-cs"/>
              </a:rPr>
              <a:t>All will have an mental health impact on the VO.</a:t>
            </a:r>
            <a:endParaRPr lang="en-AU" sz="1200">
              <a:effectLst/>
            </a:endParaRPr>
          </a:p>
          <a:p>
            <a:pPr marL="685800" lvl="1" indent="-228600">
              <a:buFont typeface="+mj-lt"/>
              <a:buAutoNum type="arabicPeriod"/>
            </a:pPr>
            <a:r>
              <a:rPr lang="en-AU"/>
              <a:t>Time pressures – </a:t>
            </a:r>
            <a:r>
              <a:rPr lang="en-AU" err="1"/>
              <a:t>Busyiness</a:t>
            </a:r>
            <a:r>
              <a:rPr lang="en-AU"/>
              <a:t> of the industry</a:t>
            </a:r>
          </a:p>
          <a:p>
            <a:pPr marL="685800" lvl="1" indent="-228600">
              <a:buFont typeface="+mj-lt"/>
              <a:buAutoNum type="arabicPeriod"/>
            </a:pPr>
            <a:r>
              <a:rPr lang="en-AU"/>
              <a:t>Limited access to support or unsure who is best able to  support you.  In the general demographic if the industry tends to be older males whom have been “brought up” on not seeking emotional support and with a perceived stigma on those that do. </a:t>
            </a:r>
            <a:br>
              <a:rPr lang="en-AU"/>
            </a:br>
            <a:r>
              <a:rPr lang="en-AU"/>
              <a:t>For many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a:t>Possible an unhealthy ways of managing pressure  -  </a:t>
            </a:r>
            <a:r>
              <a:rPr lang="en-AU" sz="1200" kern="1200">
                <a:solidFill>
                  <a:schemeClr val="tx1"/>
                </a:solidFill>
                <a:effectLst/>
                <a:latin typeface="+mn-lt"/>
                <a:ea typeface="+mn-ea"/>
                <a:cs typeface="+mn-cs"/>
              </a:rPr>
              <a:t>Unhealthy ways of managing pressure – norm to drink a few beers in an evening – this may increase after a crash, increase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kern="1200">
                <a:solidFill>
                  <a:schemeClr val="tx1"/>
                </a:solidFill>
                <a:effectLst/>
                <a:latin typeface="+mn-lt"/>
                <a:ea typeface="+mn-ea"/>
                <a:cs typeface="+mn-cs"/>
              </a:rPr>
              <a:t>Pre-existing mental health issues - </a:t>
            </a:r>
            <a:r>
              <a:rPr lang="en-AU"/>
              <a:t>If your vehicle drivers already have a pre-existing mental health issue, then the traumatic incident may be even more distressing and maybe a trigger or worsen the symptoms of their condition.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a:effectLst/>
              </a:rPr>
              <a:t>Relationship issues?? </a:t>
            </a:r>
          </a:p>
          <a:p>
            <a:pPr marL="685800" lvl="1" indent="-228600">
              <a:buFont typeface="+mj-lt"/>
              <a:buAutoNum type="arabicPeriod"/>
            </a:pPr>
            <a:endParaRPr lang="en-AU"/>
          </a:p>
          <a:p>
            <a:pPr rtl="0" eaLnBrk="1" fontAlgn="auto" latinLnBrk="0" hangingPunct="1"/>
            <a:br>
              <a:rPr lang="en-AU" sz="1200" kern="1200">
                <a:solidFill>
                  <a:schemeClr val="tx1"/>
                </a:solidFill>
                <a:effectLst/>
                <a:latin typeface="+mn-lt"/>
                <a:ea typeface="+mn-ea"/>
                <a:cs typeface="+mn-cs"/>
              </a:rPr>
            </a:br>
            <a:br>
              <a:rPr lang="en-AU" sz="1200" kern="1200">
                <a:solidFill>
                  <a:schemeClr val="tx1"/>
                </a:solidFill>
                <a:effectLst/>
                <a:latin typeface="+mn-lt"/>
                <a:ea typeface="+mn-ea"/>
                <a:cs typeface="+mn-cs"/>
              </a:rPr>
            </a:br>
            <a:br>
              <a:rPr lang="en-AU" sz="1200" kern="1200">
                <a:solidFill>
                  <a:schemeClr val="tx1"/>
                </a:solidFill>
                <a:effectLst/>
                <a:latin typeface="+mn-lt"/>
                <a:ea typeface="+mn-ea"/>
                <a:cs typeface="+mn-cs"/>
              </a:rPr>
            </a:br>
            <a:br>
              <a:rPr lang="en-AU" sz="1200" kern="1200">
                <a:solidFill>
                  <a:schemeClr val="tx1"/>
                </a:solidFill>
                <a:effectLst/>
                <a:latin typeface="+mn-lt"/>
                <a:ea typeface="+mn-ea"/>
                <a:cs typeface="+mn-cs"/>
              </a:rPr>
            </a:br>
            <a:br>
              <a:rPr lang="en-AU" sz="1200" kern="1200">
                <a:solidFill>
                  <a:schemeClr val="tx1"/>
                </a:solidFill>
                <a:effectLst/>
                <a:latin typeface="+mn-lt"/>
                <a:ea typeface="+mn-ea"/>
                <a:cs typeface="+mn-cs"/>
              </a:rPr>
            </a:br>
            <a:endParaRPr lang="en-AU">
              <a:effectLst/>
            </a:endParaRPr>
          </a:p>
          <a:p>
            <a:pPr rtl="0" eaLnBrk="1" fontAlgn="auto" latinLnBrk="0" hangingPunct="1"/>
            <a:br>
              <a:rPr lang="en-AU" sz="1200" kern="1200">
                <a:solidFill>
                  <a:schemeClr val="tx1"/>
                </a:solidFill>
                <a:effectLst/>
                <a:latin typeface="+mn-lt"/>
                <a:ea typeface="+mn-ea"/>
                <a:cs typeface="+mn-cs"/>
              </a:rPr>
            </a:br>
            <a:endParaRPr lang="en-AU">
              <a:effectLst/>
            </a:endParaRPr>
          </a:p>
          <a:p>
            <a:endParaRPr lang="en-AU"/>
          </a:p>
          <a:p>
            <a:endParaRPr lang="en-AU"/>
          </a:p>
        </p:txBody>
      </p:sp>
      <p:sp>
        <p:nvSpPr>
          <p:cNvPr id="4" name="Slide Number Placeholder 3"/>
          <p:cNvSpPr>
            <a:spLocks noGrp="1"/>
          </p:cNvSpPr>
          <p:nvPr>
            <p:ph type="sldNum" sz="quarter" idx="5"/>
          </p:nvPr>
        </p:nvSpPr>
        <p:spPr/>
        <p:txBody>
          <a:bodyPr/>
          <a:lstStyle/>
          <a:p>
            <a:fld id="{218B0EC6-3B8A-41C6-9DF3-1B5FCFE99566}" type="slidenum">
              <a:rPr lang="en-AU" smtClean="0"/>
              <a:t>14</a:t>
            </a:fld>
            <a:endParaRPr lang="en-AU"/>
          </a:p>
        </p:txBody>
      </p:sp>
    </p:spTree>
    <p:extLst>
      <p:ext uri="{BB962C8B-B14F-4D97-AF65-F5344CB8AC3E}">
        <p14:creationId xmlns:p14="http://schemas.microsoft.com/office/powerpoint/2010/main" val="3775106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959AAD-B174-4ABC-A919-3FF3FD0C38E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30561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1"/>
              <a:t>AIM – to provide the participants with an understanding around the common wider implications people experience after a road crash. </a:t>
            </a:r>
          </a:p>
          <a:p>
            <a:pPr>
              <a:lnSpc>
                <a:spcPct val="107000"/>
              </a:lnSpc>
              <a:spcAft>
                <a:spcPts val="800"/>
              </a:spcAft>
            </a:pPr>
            <a:r>
              <a:rPr lang="en-AU" sz="1200">
                <a:effectLst/>
                <a:latin typeface="Calibri" panose="020F0502020204030204" pitchFamily="34" charset="0"/>
                <a:ea typeface="Calibri" panose="020F0502020204030204" pitchFamily="34" charset="0"/>
                <a:cs typeface="Times New Roman" panose="02020603050405020304" pitchFamily="18" charset="0"/>
              </a:rPr>
              <a:t>Whilst someone is experiencing this emotional turmoil the crash can have a ripple affect across their life which too will put add stress on them.</a:t>
            </a:r>
          </a:p>
          <a:p>
            <a:pPr>
              <a:lnSpc>
                <a:spcPct val="107000"/>
              </a:lnSpc>
              <a:spcAft>
                <a:spcPts val="800"/>
              </a:spcAft>
            </a:pPr>
            <a:r>
              <a:rPr lang="en-AU" sz="1200">
                <a:effectLst/>
                <a:latin typeface="Calibri" panose="020F0502020204030204" pitchFamily="34" charset="0"/>
                <a:ea typeface="Calibri" panose="020F0502020204030204" pitchFamily="34" charset="0"/>
                <a:cs typeface="Times New Roman" panose="02020603050405020304" pitchFamily="18" charset="0"/>
              </a:rPr>
              <a:t>For example</a:t>
            </a:r>
          </a:p>
          <a:p>
            <a:pPr>
              <a:lnSpc>
                <a:spcPct val="107000"/>
              </a:lnSpc>
              <a:spcAft>
                <a:spcPts val="800"/>
              </a:spcAft>
            </a:pPr>
            <a:r>
              <a:rPr lang="en-AU" sz="1200">
                <a:effectLst/>
                <a:latin typeface="Calibri" panose="020F0502020204030204" pitchFamily="34" charset="0"/>
                <a:ea typeface="Calibri" panose="020F0502020204030204" pitchFamily="34" charset="0"/>
                <a:cs typeface="Times New Roman" panose="02020603050405020304" pitchFamily="18" charset="0"/>
              </a:rPr>
              <a:t>An ex client of mine – Eddie (name change) has been driving trucks for over 25 years. Eddie is married and has four children. One adult from a previous relationship and three younger children with his current wife.</a:t>
            </a:r>
          </a:p>
          <a:p>
            <a:pPr>
              <a:lnSpc>
                <a:spcPct val="107000"/>
              </a:lnSpc>
              <a:spcAft>
                <a:spcPts val="800"/>
              </a:spcAft>
            </a:pPr>
            <a:r>
              <a:rPr lang="en-AU" sz="1200">
                <a:effectLst/>
                <a:latin typeface="Calibri" panose="020F0502020204030204" pitchFamily="34" charset="0"/>
                <a:ea typeface="Calibri" panose="020F0502020204030204" pitchFamily="34" charset="0"/>
                <a:cs typeface="Times New Roman" panose="02020603050405020304" pitchFamily="18" charset="0"/>
              </a:rPr>
              <a:t>Eddie now has his own 30-ton truck which he is contracted to deliver fruit and veg in the metro area.  Previously Eddie has been a long-distance driver driving intrastate.  </a:t>
            </a:r>
          </a:p>
          <a:p>
            <a:pPr>
              <a:lnSpc>
                <a:spcPct val="107000"/>
              </a:lnSpc>
              <a:spcAft>
                <a:spcPts val="800"/>
              </a:spcAft>
            </a:pPr>
            <a:r>
              <a:rPr lang="en-AU" sz="1200">
                <a:effectLst/>
                <a:latin typeface="Calibri" panose="020F0502020204030204" pitchFamily="34" charset="0"/>
                <a:ea typeface="Calibri" panose="020F0502020204030204" pitchFamily="34" charset="0"/>
                <a:cs typeface="Times New Roman" panose="02020603050405020304" pitchFamily="18" charset="0"/>
              </a:rPr>
              <a:t>Whilst Eddie was on the delivery run one morning a small van came out of nowhere and smashed into Eddie’s cab. Eddie was shaken but felt OK. His wife picked him up and the tow truck collected his vehicle.</a:t>
            </a:r>
          </a:p>
          <a:p>
            <a:pPr>
              <a:lnSpc>
                <a:spcPct val="107000"/>
              </a:lnSpc>
              <a:spcAft>
                <a:spcPts val="800"/>
              </a:spcAft>
            </a:pPr>
            <a:r>
              <a:rPr lang="en-AU" sz="1200">
                <a:effectLst/>
                <a:latin typeface="Calibri" panose="020F0502020204030204" pitchFamily="34" charset="0"/>
                <a:ea typeface="Calibri" panose="020F0502020204030204" pitchFamily="34" charset="0"/>
                <a:cs typeface="Times New Roman" panose="02020603050405020304" pitchFamily="18" charset="0"/>
              </a:rPr>
              <a:t>Eddie spent the next couple of days sorting out his insurance paperwork and helping his son move to a new house.</a:t>
            </a:r>
          </a:p>
          <a:p>
            <a:pPr>
              <a:lnSpc>
                <a:spcPct val="107000"/>
              </a:lnSpc>
              <a:spcAft>
                <a:spcPts val="800"/>
              </a:spcAft>
            </a:pPr>
            <a:r>
              <a:rPr lang="en-AU" sz="1200">
                <a:effectLst/>
                <a:latin typeface="Calibri" panose="020F0502020204030204" pitchFamily="34" charset="0"/>
                <a:ea typeface="Calibri" panose="020F0502020204030204" pitchFamily="34" charset="0"/>
                <a:cs typeface="Times New Roman" panose="02020603050405020304" pitchFamily="18" charset="0"/>
              </a:rPr>
              <a:t>The fifth day after the crash Eddie was unable to get out of bed. Eddie managed to get himself to his GP who told him to go to A&amp;E.</a:t>
            </a:r>
          </a:p>
          <a:p>
            <a:pPr>
              <a:lnSpc>
                <a:spcPct val="107000"/>
              </a:lnSpc>
              <a:spcAft>
                <a:spcPts val="800"/>
              </a:spcAft>
            </a:pPr>
            <a:r>
              <a:rPr lang="en-AU" sz="1200">
                <a:effectLst/>
                <a:latin typeface="Calibri" panose="020F0502020204030204" pitchFamily="34" charset="0"/>
                <a:ea typeface="Calibri" panose="020F0502020204030204" pitchFamily="34" charset="0"/>
                <a:cs typeface="Times New Roman" panose="02020603050405020304" pitchFamily="18" charset="0"/>
              </a:rPr>
              <a:t>Eddie was diagnosed with a cracked and compressed vertebra in his neck and needed an operation. </a:t>
            </a:r>
          </a:p>
          <a:p>
            <a:pPr>
              <a:lnSpc>
                <a:spcPct val="107000"/>
              </a:lnSpc>
              <a:spcAft>
                <a:spcPts val="800"/>
              </a:spcAft>
            </a:pPr>
            <a:r>
              <a:rPr lang="en-AU" sz="1200">
                <a:effectLst/>
                <a:latin typeface="Calibri" panose="020F0502020204030204" pitchFamily="34" charset="0"/>
                <a:ea typeface="Calibri" panose="020F0502020204030204" pitchFamily="34" charset="0"/>
                <a:cs typeface="Times New Roman" panose="02020603050405020304" pitchFamily="18" charset="0"/>
              </a:rPr>
              <a:t>Eddie was in hospital for 2 weeks and lived in a brace for another 3 months. </a:t>
            </a:r>
          </a:p>
          <a:p>
            <a:pPr>
              <a:lnSpc>
                <a:spcPct val="107000"/>
              </a:lnSpc>
              <a:spcAft>
                <a:spcPts val="800"/>
              </a:spcAft>
            </a:pPr>
            <a:r>
              <a:rPr lang="en-AU" sz="1200">
                <a:effectLst/>
                <a:latin typeface="Calibri" panose="020F0502020204030204" pitchFamily="34" charset="0"/>
                <a:ea typeface="Calibri" panose="020F0502020204030204" pitchFamily="34" charset="0"/>
                <a:cs typeface="Times New Roman" panose="02020603050405020304" pitchFamily="18" charset="0"/>
              </a:rPr>
              <a:t>Eddie managed to return to work but is unable to sit for longer than an hour or so, he struggled to get in about of the cab and often his hands felt numb.</a:t>
            </a:r>
          </a:p>
          <a:p>
            <a:pPr>
              <a:lnSpc>
                <a:spcPct val="107000"/>
              </a:lnSpc>
              <a:spcAft>
                <a:spcPts val="800"/>
              </a:spcAft>
            </a:pPr>
            <a:r>
              <a:rPr lang="en-AU" sz="1200">
                <a:effectLst/>
                <a:latin typeface="Calibri" panose="020F0502020204030204" pitchFamily="34" charset="0"/>
                <a:ea typeface="Calibri" panose="020F0502020204030204" pitchFamily="34" charset="0"/>
                <a:cs typeface="Times New Roman" panose="02020603050405020304" pitchFamily="18" charset="0"/>
              </a:rPr>
              <a:t>Eddie has had to give up work as he is in constant back pain, his arms and hands have got nerve damage which makes holding things tricky and he is prone to getting migraines due to the build up of pressure in his spine and head.</a:t>
            </a:r>
          </a:p>
          <a:p>
            <a:pPr>
              <a:lnSpc>
                <a:spcPct val="107000"/>
              </a:lnSpc>
              <a:spcAft>
                <a:spcPts val="800"/>
              </a:spcAft>
            </a:pPr>
            <a:r>
              <a:rPr lang="en-AU" sz="1200">
                <a:effectLst/>
                <a:latin typeface="Calibri" panose="020F0502020204030204" pitchFamily="34" charset="0"/>
                <a:ea typeface="Calibri" panose="020F0502020204030204" pitchFamily="34" charset="0"/>
                <a:cs typeface="Times New Roman" panose="02020603050405020304" pitchFamily="18" charset="0"/>
              </a:rPr>
              <a:t>Eddie’s family had had to adapt to Eddie no longing the breadwinner with his wife returning to full-time employment.</a:t>
            </a:r>
          </a:p>
          <a:p>
            <a:pPr>
              <a:lnSpc>
                <a:spcPct val="107000"/>
              </a:lnSpc>
              <a:spcAft>
                <a:spcPts val="800"/>
              </a:spcAft>
            </a:pPr>
            <a:r>
              <a:rPr lang="en-AU" sz="1200">
                <a:effectLst/>
                <a:latin typeface="Calibri" panose="020F0502020204030204" pitchFamily="34" charset="0"/>
                <a:ea typeface="Calibri" panose="020F0502020204030204" pitchFamily="34" charset="0"/>
                <a:cs typeface="Times New Roman" panose="02020603050405020304" pitchFamily="18" charset="0"/>
              </a:rPr>
              <a:t>Eddie can no longer play footie with his sons. Eddie is unable to thread his fishing line. Fishing was his passion and the way he relaxed and process life. </a:t>
            </a:r>
          </a:p>
          <a:p>
            <a:pPr>
              <a:lnSpc>
                <a:spcPct val="107000"/>
              </a:lnSpc>
              <a:spcAft>
                <a:spcPts val="800"/>
              </a:spcAft>
            </a:pPr>
            <a:r>
              <a:rPr lang="en-AU" sz="1200">
                <a:effectLst/>
                <a:latin typeface="Calibri" panose="020F0502020204030204" pitchFamily="34" charset="0"/>
                <a:ea typeface="Calibri" panose="020F0502020204030204" pitchFamily="34" charset="0"/>
                <a:cs typeface="Times New Roman" panose="02020603050405020304" pitchFamily="18" charset="0"/>
              </a:rPr>
              <a:t>Eddie always had a temper but since the crash his anger has amplified with a build up of frustration around his situation and the unfairness of what happened to him.</a:t>
            </a:r>
          </a:p>
          <a:p>
            <a:pPr>
              <a:lnSpc>
                <a:spcPct val="107000"/>
              </a:lnSpc>
              <a:spcAft>
                <a:spcPts val="800"/>
              </a:spcAft>
            </a:pPr>
            <a:r>
              <a:rPr lang="en-AU" sz="1200">
                <a:effectLst/>
                <a:latin typeface="Calibri" panose="020F0502020204030204" pitchFamily="34" charset="0"/>
                <a:ea typeface="Calibri" panose="020F0502020204030204" pitchFamily="34" charset="0"/>
                <a:cs typeface="Times New Roman" panose="02020603050405020304" pitchFamily="18" charset="0"/>
              </a:rPr>
              <a:t>Eddie is a proud man and see is role in the family as the breadwinner and fixer. If a job needed doing Eddie would sort it. Eddie can no longer do this.</a:t>
            </a:r>
          </a:p>
          <a:p>
            <a:pPr>
              <a:lnSpc>
                <a:spcPct val="107000"/>
              </a:lnSpc>
              <a:spcAft>
                <a:spcPts val="800"/>
              </a:spcAft>
            </a:pPr>
            <a:r>
              <a:rPr lang="en-AU" sz="1200">
                <a:effectLst/>
                <a:latin typeface="Calibri" panose="020F0502020204030204" pitchFamily="34" charset="0"/>
                <a:ea typeface="Calibri" panose="020F0502020204030204" pitchFamily="34" charset="0"/>
                <a:cs typeface="Times New Roman" panose="02020603050405020304" pitchFamily="18" charset="0"/>
              </a:rPr>
              <a:t>Eddie came for counselling support as his relationship with his wife had reached breaking point and she was talking about ending it.</a:t>
            </a:r>
          </a:p>
          <a:p>
            <a:pPr>
              <a:lnSpc>
                <a:spcPct val="107000"/>
              </a:lnSpc>
              <a:spcAft>
                <a:spcPts val="800"/>
              </a:spcAft>
            </a:pPr>
            <a:r>
              <a:rPr lang="en-AU" sz="1200">
                <a:effectLst/>
                <a:latin typeface="Calibri" panose="020F0502020204030204" pitchFamily="34" charset="0"/>
                <a:ea typeface="Calibri" panose="020F0502020204030204" pitchFamily="34" charset="0"/>
                <a:cs typeface="Times New Roman" panose="02020603050405020304" pitchFamily="18" charset="0"/>
              </a:rPr>
              <a:t>Eddie is still receiving counselling but his anger with the world has reduced.</a:t>
            </a:r>
          </a:p>
          <a:p>
            <a:pPr>
              <a:lnSpc>
                <a:spcPct val="107000"/>
              </a:lnSpc>
              <a:spcAft>
                <a:spcPts val="800"/>
              </a:spcAft>
            </a:pPr>
            <a:r>
              <a:rPr lang="en-AU" sz="1200">
                <a:effectLst/>
                <a:latin typeface="Calibri" panose="020F0502020204030204" pitchFamily="34" charset="0"/>
                <a:ea typeface="Calibri" panose="020F0502020204030204" pitchFamily="34" charset="0"/>
                <a:cs typeface="Times New Roman" panose="02020603050405020304" pitchFamily="18" charset="0"/>
              </a:rPr>
              <a:t>Eddie is coming to terms with the unforeseen changes this road has had on his life and is learning to finding a new norm.</a:t>
            </a:r>
          </a:p>
          <a:p>
            <a:pPr>
              <a:lnSpc>
                <a:spcPct val="107000"/>
              </a:lnSpc>
              <a:spcAft>
                <a:spcPts val="800"/>
              </a:spcAft>
            </a:pPr>
            <a:r>
              <a:rPr lang="en-AU" sz="1200">
                <a:effectLst/>
                <a:latin typeface="Calibri" panose="020F0502020204030204" pitchFamily="34" charset="0"/>
                <a:ea typeface="Calibri" panose="020F0502020204030204" pitchFamily="34" charset="0"/>
                <a:cs typeface="Times New Roman" panose="02020603050405020304" pitchFamily="18" charset="0"/>
              </a:rPr>
              <a:t>Eddie biggest regret to date is he recently become a grandfather for the first time but due to the nerve damage he is unable to hold his new grandson without support. </a:t>
            </a:r>
          </a:p>
          <a:p>
            <a:pPr>
              <a:lnSpc>
                <a:spcPct val="107000"/>
              </a:lnSpc>
              <a:spcAft>
                <a:spcPts val="800"/>
              </a:spcAft>
            </a:pPr>
            <a:r>
              <a:rPr lang="en-AU" sz="12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AU" sz="1200" b="1">
                <a:effectLst/>
                <a:latin typeface="Calibri" panose="020F0502020204030204" pitchFamily="34" charset="0"/>
                <a:ea typeface="Calibri" panose="020F0502020204030204" pitchFamily="34" charset="0"/>
                <a:cs typeface="Times New Roman" panose="02020603050405020304" pitchFamily="18" charset="0"/>
              </a:rPr>
              <a:t>Changes to your life</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20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Invite the participants to think about the Physical, Emotional, Financial and Social changes Eddie has and is currently experiencing after a road crash.</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200">
                <a:effectLst/>
                <a:latin typeface="Calibri" panose="020F0502020204030204" pitchFamily="34" charset="0"/>
                <a:ea typeface="Calibri" panose="020F0502020204030204" pitchFamily="34" charset="0"/>
                <a:cs typeface="Times New Roman" panose="02020603050405020304" pitchFamily="18" charset="0"/>
              </a:rPr>
              <a:t>The changes in Eddies life on a </a:t>
            </a:r>
          </a:p>
          <a:p>
            <a:pPr>
              <a:lnSpc>
                <a:spcPct val="107000"/>
              </a:lnSpc>
              <a:spcAft>
                <a:spcPts val="800"/>
              </a:spcAft>
            </a:pPr>
            <a:r>
              <a:rPr lang="en-AU" sz="1200" b="1">
                <a:effectLst/>
                <a:latin typeface="Calibri" panose="020F0502020204030204" pitchFamily="34" charset="0"/>
                <a:ea typeface="Calibri" panose="020F0502020204030204" pitchFamily="34" charset="0"/>
                <a:cs typeface="Times New Roman" panose="02020603050405020304" pitchFamily="18" charset="0"/>
              </a:rPr>
              <a:t>Physical</a:t>
            </a:r>
            <a:r>
              <a:rPr lang="en-AU" sz="1200">
                <a:effectLst/>
                <a:latin typeface="Calibri" panose="020F0502020204030204" pitchFamily="34" charset="0"/>
                <a:ea typeface="Calibri" panose="020F0502020204030204" pitchFamily="34" charset="0"/>
                <a:cs typeface="Times New Roman" panose="02020603050405020304" pitchFamily="18" charset="0"/>
              </a:rPr>
              <a:t>: - Back injury – constant pain. Headaches and migraines. Nerve damage. </a:t>
            </a:r>
          </a:p>
          <a:p>
            <a:pPr>
              <a:lnSpc>
                <a:spcPct val="107000"/>
              </a:lnSpc>
              <a:spcAft>
                <a:spcPts val="800"/>
              </a:spcAft>
            </a:pPr>
            <a:r>
              <a:rPr lang="en-AU" sz="1200" b="1">
                <a:effectLst/>
                <a:latin typeface="Calibri" panose="020F0502020204030204" pitchFamily="34" charset="0"/>
                <a:ea typeface="Calibri" panose="020F0502020204030204" pitchFamily="34" charset="0"/>
                <a:cs typeface="Times New Roman" panose="02020603050405020304" pitchFamily="18" charset="0"/>
              </a:rPr>
              <a:t>Emotional</a:t>
            </a:r>
            <a:r>
              <a:rPr lang="en-AU" sz="1200">
                <a:effectLst/>
                <a:latin typeface="Calibri" panose="020F0502020204030204" pitchFamily="34" charset="0"/>
                <a:ea typeface="Calibri" panose="020F0502020204030204" pitchFamily="34" charset="0"/>
                <a:cs typeface="Times New Roman" panose="02020603050405020304" pitchFamily="18" charset="0"/>
              </a:rPr>
              <a:t> – Anger issues whilst Eddie had a temper this amplified as he recuperated resulting in relationship issues and disconnection from his family and friends. Eddie thought no one could understand what he was going through.  The whole situation was totally unfair. </a:t>
            </a:r>
          </a:p>
          <a:p>
            <a:pPr>
              <a:lnSpc>
                <a:spcPct val="107000"/>
              </a:lnSpc>
              <a:spcAft>
                <a:spcPts val="800"/>
              </a:spcAft>
            </a:pPr>
            <a:r>
              <a:rPr lang="en-AU" sz="1200" b="1">
                <a:effectLst/>
                <a:latin typeface="Calibri" panose="020F0502020204030204" pitchFamily="34" charset="0"/>
                <a:ea typeface="Calibri" panose="020F0502020204030204" pitchFamily="34" charset="0"/>
                <a:cs typeface="Times New Roman" panose="02020603050405020304" pitchFamily="18" charset="0"/>
              </a:rPr>
              <a:t>Financial</a:t>
            </a:r>
            <a:r>
              <a:rPr lang="en-AU" sz="1200">
                <a:effectLst/>
                <a:latin typeface="Calibri" panose="020F0502020204030204" pitchFamily="34" charset="0"/>
                <a:ea typeface="Calibri" panose="020F0502020204030204" pitchFamily="34" charset="0"/>
                <a:cs typeface="Times New Roman" panose="02020603050405020304" pitchFamily="18" charset="0"/>
              </a:rPr>
              <a:t> – Loss of income and change of income which had implications on what they could afford to spend. They were unable to afford foreign holidays, meals out etc. This resulted in resentment from the children as their friends seems to going on holidays every school break and Eddies children stayed at home.</a:t>
            </a:r>
          </a:p>
          <a:p>
            <a:pPr>
              <a:lnSpc>
                <a:spcPct val="107000"/>
              </a:lnSpc>
              <a:spcAft>
                <a:spcPts val="800"/>
              </a:spcAft>
            </a:pPr>
            <a:r>
              <a:rPr lang="en-AU" sz="1200" b="1">
                <a:effectLst/>
                <a:latin typeface="Calibri" panose="020F0502020204030204" pitchFamily="34" charset="0"/>
                <a:ea typeface="Calibri" panose="020F0502020204030204" pitchFamily="34" charset="0"/>
                <a:cs typeface="Times New Roman" panose="02020603050405020304" pitchFamily="18" charset="0"/>
              </a:rPr>
              <a:t>Social</a:t>
            </a:r>
            <a:r>
              <a:rPr lang="en-AU" sz="1200">
                <a:effectLst/>
                <a:latin typeface="Calibri" panose="020F0502020204030204" pitchFamily="34" charset="0"/>
                <a:ea typeface="Calibri" panose="020F0502020204030204" pitchFamily="34" charset="0"/>
                <a:cs typeface="Times New Roman" panose="02020603050405020304" pitchFamily="18" charset="0"/>
              </a:rPr>
              <a:t> – Eddie and his wife were a very social couple always hosting </a:t>
            </a:r>
            <a:r>
              <a:rPr lang="en-AU" sz="1200" err="1">
                <a:effectLst/>
                <a:latin typeface="Calibri" panose="020F0502020204030204" pitchFamily="34" charset="0"/>
                <a:ea typeface="Calibri" panose="020F0502020204030204" pitchFamily="34" charset="0"/>
                <a:cs typeface="Times New Roman" panose="02020603050405020304" pitchFamily="18" charset="0"/>
              </a:rPr>
              <a:t>bbq</a:t>
            </a:r>
            <a:r>
              <a:rPr lang="en-AU" sz="1200">
                <a:effectLst/>
                <a:latin typeface="Calibri" panose="020F0502020204030204" pitchFamily="34" charset="0"/>
                <a:ea typeface="Calibri" panose="020F0502020204030204" pitchFamily="34" charset="0"/>
                <a:cs typeface="Times New Roman" panose="02020603050405020304" pitchFamily="18" charset="0"/>
              </a:rPr>
              <a:t> for friends and family. Eddie no longer had the energy (or money) to do this. Eddie preferred quiet nights in at home and early to bed. Eddie can’t drink alcohol anymore due to his medication. All his mates connect with each other over a beer or two.  Eddie no longer feels he has anything in common with his mates. </a:t>
            </a:r>
          </a:p>
          <a:p>
            <a:pPr>
              <a:lnSpc>
                <a:spcPct val="107000"/>
              </a:lnSpc>
              <a:spcAft>
                <a:spcPts val="800"/>
              </a:spcAft>
            </a:pPr>
            <a:r>
              <a:rPr lang="en-AU" sz="12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AU" sz="1200">
                <a:effectLst/>
                <a:latin typeface="Calibri" panose="020F0502020204030204" pitchFamily="34" charset="0"/>
                <a:ea typeface="Calibri" panose="020F0502020204030204" pitchFamily="34" charset="0"/>
                <a:cs typeface="Times New Roman" panose="02020603050405020304" pitchFamily="18" charset="0"/>
              </a:rPr>
              <a:t>Eddie is an extreme case I am hoping provides you with an idea of the additional changes someone may go through after a road crash.</a:t>
            </a:r>
          </a:p>
          <a:p>
            <a:pPr>
              <a:lnSpc>
                <a:spcPct val="107000"/>
              </a:lnSpc>
              <a:spcAft>
                <a:spcPts val="800"/>
              </a:spcAft>
            </a:pPr>
            <a:r>
              <a:rPr lang="en-AU" sz="1200">
                <a:effectLst/>
                <a:latin typeface="Calibri" panose="020F0502020204030204" pitchFamily="34" charset="0"/>
                <a:ea typeface="Calibri" panose="020F0502020204030204" pitchFamily="34" charset="0"/>
                <a:cs typeface="Times New Roman" panose="02020603050405020304" pitchFamily="18" charset="0"/>
              </a:rPr>
              <a:t>Those of us who have experienced a road will expect some change on a level:</a:t>
            </a:r>
          </a:p>
          <a:p>
            <a:pPr>
              <a:lnSpc>
                <a:spcPct val="107000"/>
              </a:lnSpc>
              <a:spcAft>
                <a:spcPts val="800"/>
              </a:spcAft>
            </a:pPr>
            <a:r>
              <a:rPr lang="en-AU" sz="1200">
                <a:effectLst/>
                <a:latin typeface="Calibri" panose="020F0502020204030204" pitchFamily="34" charset="0"/>
                <a:ea typeface="Calibri" panose="020F0502020204030204" pitchFamily="34" charset="0"/>
                <a:cs typeface="Times New Roman" panose="02020603050405020304" pitchFamily="18" charset="0"/>
              </a:rPr>
              <a:t>Anxiety around driving.</a:t>
            </a:r>
          </a:p>
          <a:p>
            <a:pPr>
              <a:lnSpc>
                <a:spcPct val="107000"/>
              </a:lnSpc>
              <a:spcAft>
                <a:spcPts val="800"/>
              </a:spcAft>
            </a:pPr>
            <a:r>
              <a:rPr lang="en-AU" sz="1200">
                <a:effectLst/>
                <a:latin typeface="Calibri" panose="020F0502020204030204" pitchFamily="34" charset="0"/>
                <a:ea typeface="Calibri" panose="020F0502020204030204" pitchFamily="34" charset="0"/>
                <a:cs typeface="Times New Roman" panose="02020603050405020304" pitchFamily="18" charset="0"/>
              </a:rPr>
              <a:t>Taking time out for medical appointments</a:t>
            </a:r>
          </a:p>
          <a:p>
            <a:pPr>
              <a:lnSpc>
                <a:spcPct val="107000"/>
              </a:lnSpc>
              <a:spcAft>
                <a:spcPts val="800"/>
              </a:spcAft>
            </a:pPr>
            <a:r>
              <a:rPr lang="en-AU" sz="1200">
                <a:effectLst/>
                <a:latin typeface="Calibri" panose="020F0502020204030204" pitchFamily="34" charset="0"/>
                <a:ea typeface="Calibri" panose="020F0502020204030204" pitchFamily="34" charset="0"/>
                <a:cs typeface="Times New Roman" panose="02020603050405020304" pitchFamily="18" charset="0"/>
              </a:rPr>
              <a:t>Sorting out the insurance paperwork.</a:t>
            </a:r>
          </a:p>
          <a:p>
            <a:pPr>
              <a:lnSpc>
                <a:spcPct val="107000"/>
              </a:lnSpc>
              <a:spcAft>
                <a:spcPts val="800"/>
              </a:spcAft>
            </a:pPr>
            <a:r>
              <a:rPr lang="en-AU" sz="1200">
                <a:effectLst/>
                <a:latin typeface="Calibri" panose="020F0502020204030204" pitchFamily="34" charset="0"/>
                <a:ea typeface="Calibri" panose="020F0502020204030204" pitchFamily="34" charset="0"/>
                <a:cs typeface="Times New Roman" panose="02020603050405020304" pitchFamily="18" charset="0"/>
              </a:rPr>
              <a:t>Loss of income. </a:t>
            </a:r>
          </a:p>
          <a:p>
            <a:pPr>
              <a:lnSpc>
                <a:spcPct val="107000"/>
              </a:lnSpc>
              <a:spcAft>
                <a:spcPts val="800"/>
              </a:spcAft>
            </a:pPr>
            <a:r>
              <a:rPr lang="en-AU" sz="1200">
                <a:effectLst/>
                <a:latin typeface="Calibri" panose="020F0502020204030204" pitchFamily="34" charset="0"/>
                <a:ea typeface="Calibri" panose="020F0502020204030204" pitchFamily="34" charset="0"/>
                <a:cs typeface="Times New Roman" panose="02020603050405020304" pitchFamily="18" charset="0"/>
              </a:rPr>
              <a:t>Leading to…</a:t>
            </a:r>
          </a:p>
          <a:p>
            <a:pPr marL="0" indent="0">
              <a:buFont typeface="+mj-lt"/>
              <a:buNone/>
            </a:pPr>
            <a:endParaRPr lang="en-AU"/>
          </a:p>
        </p:txBody>
      </p:sp>
      <p:sp>
        <p:nvSpPr>
          <p:cNvPr id="4" name="Slide Number Placeholder 3"/>
          <p:cNvSpPr>
            <a:spLocks noGrp="1"/>
          </p:cNvSpPr>
          <p:nvPr>
            <p:ph type="sldNum" sz="quarter" idx="5"/>
          </p:nvPr>
        </p:nvSpPr>
        <p:spPr/>
        <p:txBody>
          <a:bodyPr/>
          <a:lstStyle/>
          <a:p>
            <a:fld id="{218B0EC6-3B8A-41C6-9DF3-1B5FCFE99566}" type="slidenum">
              <a:rPr lang="en-AU" smtClean="0"/>
              <a:t>16</a:t>
            </a:fld>
            <a:endParaRPr lang="en-AU"/>
          </a:p>
        </p:txBody>
      </p:sp>
    </p:spTree>
    <p:extLst>
      <p:ext uri="{BB962C8B-B14F-4D97-AF65-F5344CB8AC3E}">
        <p14:creationId xmlns:p14="http://schemas.microsoft.com/office/powerpoint/2010/main" val="26299590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Recap on what was discussed in the previous slide linking each to the boxes above. </a:t>
            </a:r>
          </a:p>
          <a:p>
            <a:endParaRPr lang="en-AU" sz="1200"/>
          </a:p>
          <a:p>
            <a:pPr>
              <a:lnSpc>
                <a:spcPct val="107000"/>
              </a:lnSpc>
              <a:spcAft>
                <a:spcPts val="800"/>
              </a:spcAft>
            </a:pPr>
            <a:r>
              <a:rPr lang="en-AU" sz="1200" b="1">
                <a:effectLst/>
                <a:latin typeface="Calibri" panose="020F0502020204030204" pitchFamily="34" charset="0"/>
                <a:ea typeface="Calibri" panose="020F0502020204030204" pitchFamily="34" charset="0"/>
                <a:cs typeface="Times New Roman" panose="02020603050405020304" pitchFamily="18" charset="0"/>
              </a:rPr>
              <a:t>Emotional Build Up</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200">
                <a:effectLst/>
                <a:latin typeface="Calibri" panose="020F0502020204030204" pitchFamily="34" charset="0"/>
                <a:ea typeface="Calibri" panose="020F0502020204030204" pitchFamily="34" charset="0"/>
                <a:cs typeface="Times New Roman" panose="02020603050405020304" pitchFamily="18" charset="0"/>
              </a:rPr>
              <a:t>At some point, most people will have an emotional build up and think:</a:t>
            </a:r>
          </a:p>
          <a:p>
            <a:endParaRPr lang="en-AU"/>
          </a:p>
        </p:txBody>
      </p:sp>
      <p:sp>
        <p:nvSpPr>
          <p:cNvPr id="4" name="Slide Number Placeholder 3"/>
          <p:cNvSpPr>
            <a:spLocks noGrp="1"/>
          </p:cNvSpPr>
          <p:nvPr>
            <p:ph type="sldNum" sz="quarter" idx="5"/>
          </p:nvPr>
        </p:nvSpPr>
        <p:spPr/>
        <p:txBody>
          <a:bodyPr/>
          <a:lstStyle/>
          <a:p>
            <a:fld id="{218B0EC6-3B8A-41C6-9DF3-1B5FCFE99566}" type="slidenum">
              <a:rPr lang="en-AU" smtClean="0"/>
              <a:t>17</a:t>
            </a:fld>
            <a:endParaRPr lang="en-AU"/>
          </a:p>
        </p:txBody>
      </p:sp>
    </p:spTree>
    <p:extLst>
      <p:ext uri="{BB962C8B-B14F-4D97-AF65-F5344CB8AC3E}">
        <p14:creationId xmlns:p14="http://schemas.microsoft.com/office/powerpoint/2010/main" val="3616742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200">
                <a:effectLst/>
                <a:latin typeface="Calibri" panose="020F0502020204030204" pitchFamily="34" charset="0"/>
                <a:ea typeface="Calibri" panose="020F0502020204030204" pitchFamily="34" charset="0"/>
                <a:cs typeface="Times New Roman" panose="02020603050405020304" pitchFamily="18" charset="0"/>
              </a:rPr>
              <a:t>The need for support:</a:t>
            </a:r>
          </a:p>
          <a:p>
            <a:pPr>
              <a:lnSpc>
                <a:spcPct val="107000"/>
              </a:lnSpc>
              <a:spcAft>
                <a:spcPts val="800"/>
              </a:spcAft>
            </a:pPr>
            <a:r>
              <a:rPr lang="en-AU" sz="1200">
                <a:effectLst/>
                <a:latin typeface="Calibri" panose="020F0502020204030204" pitchFamily="34" charset="0"/>
                <a:ea typeface="Calibri" panose="020F0502020204030204" pitchFamily="34" charset="0"/>
                <a:cs typeface="Times New Roman" panose="02020603050405020304" pitchFamily="18" charset="0"/>
              </a:rPr>
              <a:t>Only 10% of us who are affected by a road crash will need professional support.</a:t>
            </a:r>
          </a:p>
          <a:p>
            <a:pPr>
              <a:lnSpc>
                <a:spcPct val="107000"/>
              </a:lnSpc>
              <a:spcAft>
                <a:spcPts val="800"/>
              </a:spcAft>
            </a:pPr>
            <a:r>
              <a:rPr lang="en-AU" sz="1200">
                <a:effectLst/>
                <a:latin typeface="Calibri" panose="020F0502020204030204" pitchFamily="34" charset="0"/>
                <a:ea typeface="Calibri" panose="020F0502020204030204" pitchFamily="34" charset="0"/>
                <a:cs typeface="Times New Roman" panose="02020603050405020304" pitchFamily="18" charset="0"/>
              </a:rPr>
              <a:t>Most of us process the event with support from family, friends and colleagues.</a:t>
            </a:r>
          </a:p>
          <a:p>
            <a:pPr>
              <a:lnSpc>
                <a:spcPct val="107000"/>
              </a:lnSpc>
              <a:spcAft>
                <a:spcPts val="800"/>
              </a:spcAft>
            </a:pPr>
            <a:r>
              <a:rPr lang="en-AU" sz="1200">
                <a:effectLst/>
                <a:latin typeface="Calibri" panose="020F0502020204030204" pitchFamily="34" charset="0"/>
                <a:ea typeface="Calibri" panose="020F0502020204030204" pitchFamily="34" charset="0"/>
                <a:cs typeface="Times New Roman" panose="02020603050405020304" pitchFamily="18" charset="0"/>
              </a:rPr>
              <a:t>As a colleague and friend we need to acknowledge what their colleague or themselves has been through. On an individual level not standard. Just because Bill had a crash and then was back at work the next day doesn’t mean Mike will be the same.</a:t>
            </a:r>
          </a:p>
          <a:p>
            <a:endParaRPr lang="en-AU"/>
          </a:p>
          <a:p>
            <a:endParaRPr lang="en-AU"/>
          </a:p>
          <a:p>
            <a:r>
              <a:rPr lang="en-AU"/>
              <a:t>High risk- at risk. May need referral to mental health professionals</a:t>
            </a:r>
          </a:p>
          <a:p>
            <a:r>
              <a:rPr lang="en-AU"/>
              <a:t>Moderate risk- In need of some additional support. E.g. peer support group</a:t>
            </a:r>
          </a:p>
          <a:p>
            <a:r>
              <a:rPr lang="en-AU"/>
              <a:t>Low risk- majority of individuals deal with support of family and friends. </a:t>
            </a:r>
          </a:p>
          <a:p>
            <a:endParaRPr lang="en-AU"/>
          </a:p>
        </p:txBody>
      </p:sp>
      <p:sp>
        <p:nvSpPr>
          <p:cNvPr id="4" name="Slide Number Placeholder 3"/>
          <p:cNvSpPr>
            <a:spLocks noGrp="1"/>
          </p:cNvSpPr>
          <p:nvPr>
            <p:ph type="sldNum" sz="quarter" idx="5"/>
          </p:nvPr>
        </p:nvSpPr>
        <p:spPr/>
        <p:txBody>
          <a:bodyPr/>
          <a:lstStyle/>
          <a:p>
            <a:fld id="{218B0EC6-3B8A-41C6-9DF3-1B5FCFE99566}" type="slidenum">
              <a:rPr lang="en-AU" smtClean="0"/>
              <a:t>18</a:t>
            </a:fld>
            <a:endParaRPr lang="en-AU"/>
          </a:p>
        </p:txBody>
      </p:sp>
    </p:spTree>
    <p:extLst>
      <p:ext uri="{BB962C8B-B14F-4D97-AF65-F5344CB8AC3E}">
        <p14:creationId xmlns:p14="http://schemas.microsoft.com/office/powerpoint/2010/main" val="39833324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a:t>Recognise you have been through a stressful event.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a:p>
          <a:p>
            <a:pPr>
              <a:lnSpc>
                <a:spcPct val="107000"/>
              </a:lnSpc>
              <a:spcAft>
                <a:spcPts val="800"/>
              </a:spcAft>
            </a:pPr>
            <a:r>
              <a:rPr lang="en-AU" sz="1200">
                <a:effectLst/>
                <a:latin typeface="Calibri" panose="020F0502020204030204" pitchFamily="34" charset="0"/>
                <a:ea typeface="Calibri" panose="020F0502020204030204" pitchFamily="34" charset="0"/>
                <a:cs typeface="Times New Roman" panose="02020603050405020304" pitchFamily="18" charset="0"/>
              </a:rPr>
              <a:t>Most of us rally around and support mates and colleagues after a crash often it is much later when support is required or needs to be continued/ on going</a:t>
            </a:r>
          </a:p>
          <a:p>
            <a:pPr>
              <a:lnSpc>
                <a:spcPct val="107000"/>
              </a:lnSpc>
              <a:spcAft>
                <a:spcPts val="800"/>
              </a:spcAft>
            </a:pPr>
            <a:r>
              <a:rPr lang="en-AU" sz="1200">
                <a:effectLst/>
                <a:latin typeface="Calibri" panose="020F0502020204030204" pitchFamily="34" charset="0"/>
                <a:ea typeface="Calibri" panose="020F0502020204030204" pitchFamily="34" charset="0"/>
                <a:cs typeface="Times New Roman" panose="02020603050405020304" pitchFamily="18" charset="0"/>
              </a:rPr>
              <a:t>Support need to be flexible and varied depending on the needs of the person and what they experienced. </a:t>
            </a:r>
          </a:p>
          <a:p>
            <a:pPr>
              <a:lnSpc>
                <a:spcPct val="107000"/>
              </a:lnSpc>
              <a:spcAft>
                <a:spcPts val="800"/>
              </a:spcAft>
            </a:pPr>
            <a:r>
              <a:rPr lang="en-AU" sz="1200">
                <a:effectLst/>
                <a:latin typeface="Calibri" panose="020F0502020204030204" pitchFamily="34" charset="0"/>
                <a:ea typeface="Calibri" panose="020F0502020204030204" pitchFamily="34" charset="0"/>
                <a:cs typeface="Times New Roman" panose="02020603050405020304" pitchFamily="18" charset="0"/>
              </a:rPr>
              <a:t>Also spending doing something you enjoy which gives you a mental break.</a:t>
            </a:r>
          </a:p>
          <a:p>
            <a:pPr>
              <a:lnSpc>
                <a:spcPct val="107000"/>
              </a:lnSpc>
              <a:spcAft>
                <a:spcPts val="800"/>
              </a:spcAft>
            </a:pPr>
            <a:r>
              <a:rPr lang="en-AU" sz="1200">
                <a:effectLst/>
                <a:latin typeface="Calibri" panose="020F0502020204030204" pitchFamily="34" charset="0"/>
                <a:ea typeface="Calibri" panose="020F0502020204030204" pitchFamily="34" charset="0"/>
                <a:cs typeface="Times New Roman" panose="02020603050405020304" pitchFamily="18" charset="0"/>
              </a:rPr>
              <a:t>Read the slide for activities. </a:t>
            </a:r>
          </a:p>
          <a:p>
            <a:pPr>
              <a:lnSpc>
                <a:spcPct val="107000"/>
              </a:lnSpc>
              <a:spcAft>
                <a:spcPts val="800"/>
              </a:spcAft>
            </a:pPr>
            <a:r>
              <a:rPr lang="en-AU" sz="180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a:p>
          <a:p>
            <a:r>
              <a:rPr lang="en-AU"/>
              <a:t>Explain that self-care is personal and individual. </a:t>
            </a:r>
          </a:p>
          <a:p>
            <a:r>
              <a:rPr lang="en-AU"/>
              <a:t>You need to ascertain what self care strategy works for you.</a:t>
            </a:r>
          </a:p>
          <a:p>
            <a:r>
              <a:rPr lang="en-AU"/>
              <a:t>The strategy doesn’t want to become a burden and another thing you have to do. </a:t>
            </a:r>
          </a:p>
          <a:p>
            <a:endParaRPr lang="en-AU" b="1"/>
          </a:p>
          <a:p>
            <a:r>
              <a:rPr lang="en-AU" b="0"/>
              <a:t>TIME</a:t>
            </a:r>
          </a:p>
          <a:p>
            <a:endParaRPr lang="en-AU"/>
          </a:p>
        </p:txBody>
      </p:sp>
      <p:sp>
        <p:nvSpPr>
          <p:cNvPr id="4" name="Slide Number Placeholder 3"/>
          <p:cNvSpPr>
            <a:spLocks noGrp="1"/>
          </p:cNvSpPr>
          <p:nvPr>
            <p:ph type="sldNum" sz="quarter" idx="5"/>
          </p:nvPr>
        </p:nvSpPr>
        <p:spPr/>
        <p:txBody>
          <a:bodyPr/>
          <a:lstStyle/>
          <a:p>
            <a:fld id="{218B0EC6-3B8A-41C6-9DF3-1B5FCFE99566}" type="slidenum">
              <a:rPr lang="en-AU" smtClean="0"/>
              <a:t>19</a:t>
            </a:fld>
            <a:endParaRPr lang="en-AU"/>
          </a:p>
        </p:txBody>
      </p:sp>
    </p:spTree>
    <p:extLst>
      <p:ext uri="{BB962C8B-B14F-4D97-AF65-F5344CB8AC3E}">
        <p14:creationId xmlns:p14="http://schemas.microsoft.com/office/powerpoint/2010/main" val="3742283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baseline="0">
                <a:solidFill>
                  <a:schemeClr val="tx1"/>
                </a:solidFill>
                <a:effectLst/>
                <a:latin typeface="+mn-lt"/>
                <a:ea typeface="+mn-ea"/>
                <a:cs typeface="+mn-cs"/>
              </a:rPr>
              <a:t>I would like to begin by acknowledging the Traditional Custodians of the land on which we meet today, and pay my respects to their Elders past, present and emerging.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baseline="0">
                <a:solidFill>
                  <a:schemeClr val="tx1"/>
                </a:solidFill>
                <a:effectLst/>
                <a:latin typeface="+mn-lt"/>
                <a:ea typeface="+mn-ea"/>
                <a:cs typeface="+mn-cs"/>
              </a:rPr>
              <a:t>I extend that respect to Aboriginal and Torres Strait Islander peoples here today.</a:t>
            </a:r>
          </a:p>
          <a:p>
            <a:endParaRPr lang="en-AU"/>
          </a:p>
        </p:txBody>
      </p:sp>
      <p:sp>
        <p:nvSpPr>
          <p:cNvPr id="4" name="Slide Number Placeholder 3"/>
          <p:cNvSpPr>
            <a:spLocks noGrp="1"/>
          </p:cNvSpPr>
          <p:nvPr>
            <p:ph type="sldNum" sz="quarter" idx="5"/>
          </p:nvPr>
        </p:nvSpPr>
        <p:spPr/>
        <p:txBody>
          <a:bodyPr/>
          <a:lstStyle/>
          <a:p>
            <a:fld id="{218B0EC6-3B8A-41C6-9DF3-1B5FCFE99566}" type="slidenum">
              <a:rPr lang="en-AU" smtClean="0"/>
              <a:t>2</a:t>
            </a:fld>
            <a:endParaRPr lang="en-AU"/>
          </a:p>
        </p:txBody>
      </p:sp>
    </p:spTree>
    <p:extLst>
      <p:ext uri="{BB962C8B-B14F-4D97-AF65-F5344CB8AC3E}">
        <p14:creationId xmlns:p14="http://schemas.microsoft.com/office/powerpoint/2010/main" val="27474104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Give a well-being and emotional safety message before the activity.</a:t>
            </a:r>
          </a:p>
          <a:p>
            <a:endParaRPr lang="en-AU"/>
          </a:p>
          <a:p>
            <a:r>
              <a:rPr lang="en-AU"/>
              <a:t>Goals:</a:t>
            </a:r>
          </a:p>
          <a:p>
            <a:r>
              <a:rPr lang="en-AU"/>
              <a:t>To get the audience to think and connect with then they had experienced a road crash.</a:t>
            </a:r>
          </a:p>
          <a:p>
            <a:r>
              <a:rPr lang="en-AU"/>
              <a:t>What was it like for them?</a:t>
            </a:r>
          </a:p>
          <a:p>
            <a:r>
              <a:rPr lang="en-AU"/>
              <a:t>What feelings came up for them?</a:t>
            </a:r>
          </a:p>
          <a:p>
            <a:endParaRPr lang="en-AU"/>
          </a:p>
          <a:p>
            <a:r>
              <a:rPr lang="en-AU"/>
              <a:t>Make a note on the white board of each component – use it to refer back to during the session. Identify common themes and patterns.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A4DFA9-8138-4D21-A929-C73B55D2083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27351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r>
              <a:rPr lang="en-US" b="0" i="0">
                <a:solidFill>
                  <a:srgbClr val="333333"/>
                </a:solidFill>
                <a:effectLst/>
                <a:latin typeface="open sans"/>
              </a:rPr>
              <a:t>Employee burnout is a huge issue for many companies, and a major reason that talented workers leave for better opportunities. One way to combat employee burnout is to re-dedicate the company to the employees’ well-being and aligning that approach with company values. Overworked, overburdened, and overly stressed employees can take a noticeable toll on any company.</a:t>
            </a:r>
          </a:p>
          <a:p>
            <a:pPr algn="just" fontAlgn="base">
              <a:buFont typeface="Arial" panose="020B0604020202020204" pitchFamily="34" charset="0"/>
              <a:buChar char="•"/>
            </a:pPr>
            <a:r>
              <a:rPr lang="en-US" b="1" i="0">
                <a:solidFill>
                  <a:srgbClr val="A3302C"/>
                </a:solidFill>
                <a:effectLst/>
                <a:latin typeface="inherit"/>
              </a:rPr>
              <a:t>Employee productivity </a:t>
            </a:r>
            <a:r>
              <a:rPr lang="en-US" b="0" i="0">
                <a:solidFill>
                  <a:srgbClr val="333333"/>
                </a:solidFill>
                <a:effectLst/>
                <a:latin typeface="inherit"/>
              </a:rPr>
              <a:t>decreases with a lack of motivation, working slower, and lowering productivity.</a:t>
            </a:r>
          </a:p>
          <a:p>
            <a:pPr algn="just" fontAlgn="base">
              <a:buFont typeface="Arial" panose="020B0604020202020204" pitchFamily="34" charset="0"/>
              <a:buChar char="•"/>
            </a:pPr>
            <a:r>
              <a:rPr lang="en-US" b="1" i="0">
                <a:solidFill>
                  <a:srgbClr val="A3302C"/>
                </a:solidFill>
                <a:effectLst/>
                <a:latin typeface="inherit"/>
              </a:rPr>
              <a:t>Sick leave time </a:t>
            </a:r>
            <a:r>
              <a:rPr lang="en-US" b="0" i="0">
                <a:solidFill>
                  <a:srgbClr val="333333"/>
                </a:solidFill>
                <a:effectLst/>
                <a:latin typeface="inherit"/>
              </a:rPr>
              <a:t>is taken much more frequently when burnout is pervasive as it leads to anxiety and increased instances of illness.</a:t>
            </a:r>
          </a:p>
          <a:p>
            <a:pPr algn="just" fontAlgn="base">
              <a:buFont typeface="Arial" panose="020B0604020202020204" pitchFamily="34" charset="0"/>
              <a:buChar char="•"/>
            </a:pPr>
            <a:r>
              <a:rPr lang="en-US" b="1" i="0">
                <a:solidFill>
                  <a:srgbClr val="A3302C"/>
                </a:solidFill>
                <a:effectLst/>
                <a:latin typeface="inherit"/>
              </a:rPr>
              <a:t>Increased errors</a:t>
            </a:r>
            <a:r>
              <a:rPr lang="en-US" b="0" i="0">
                <a:solidFill>
                  <a:srgbClr val="333333"/>
                </a:solidFill>
                <a:effectLst/>
                <a:latin typeface="inherit"/>
              </a:rPr>
              <a:t> in completed work and/or correspondence occur more frequently, affecting quality as well as company profits.</a:t>
            </a:r>
          </a:p>
          <a:p>
            <a:pPr algn="just" fontAlgn="base">
              <a:buFont typeface="Arial" panose="020B0604020202020204" pitchFamily="34" charset="0"/>
              <a:buChar char="•"/>
            </a:pPr>
            <a:r>
              <a:rPr lang="en-US" b="1" i="0">
                <a:solidFill>
                  <a:srgbClr val="A3302C"/>
                </a:solidFill>
                <a:effectLst/>
                <a:latin typeface="inherit"/>
              </a:rPr>
              <a:t>High turnover rate</a:t>
            </a:r>
            <a:r>
              <a:rPr lang="en-US" b="0" i="0">
                <a:solidFill>
                  <a:srgbClr val="333333"/>
                </a:solidFill>
                <a:effectLst/>
                <a:latin typeface="inherit"/>
              </a:rPr>
              <a:t> is a common trend if employee burnout is widespread throughout the company and employees are regularly overworked.</a:t>
            </a:r>
          </a:p>
          <a:p>
            <a:endParaRPr lang="en-AU"/>
          </a:p>
          <a:p>
            <a:endParaRPr lang="en-AU"/>
          </a:p>
        </p:txBody>
      </p:sp>
      <p:sp>
        <p:nvSpPr>
          <p:cNvPr id="4" name="Slide Number Placeholder 3"/>
          <p:cNvSpPr>
            <a:spLocks noGrp="1"/>
          </p:cNvSpPr>
          <p:nvPr>
            <p:ph type="sldNum" sz="quarter" idx="5"/>
          </p:nvPr>
        </p:nvSpPr>
        <p:spPr/>
        <p:txBody>
          <a:bodyPr/>
          <a:lstStyle/>
          <a:p>
            <a:fld id="{218B0EC6-3B8A-41C6-9DF3-1B5FCFE99566}" type="slidenum">
              <a:rPr lang="en-AU" smtClean="0"/>
              <a:t>21</a:t>
            </a:fld>
            <a:endParaRPr lang="en-AU"/>
          </a:p>
        </p:txBody>
      </p:sp>
    </p:spTree>
    <p:extLst>
      <p:ext uri="{BB962C8B-B14F-4D97-AF65-F5344CB8AC3E}">
        <p14:creationId xmlns:p14="http://schemas.microsoft.com/office/powerpoint/2010/main" val="5359937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Today’s presentation is a snap shot of the type of topics we cover in our Supporting yourself and other’s after a road crash and Supporting a staff member after a road crash.</a:t>
            </a:r>
          </a:p>
          <a:p>
            <a:endParaRPr lang="en-AU"/>
          </a:p>
        </p:txBody>
      </p:sp>
      <p:sp>
        <p:nvSpPr>
          <p:cNvPr id="4" name="Slide Number Placeholder 3"/>
          <p:cNvSpPr>
            <a:spLocks noGrp="1"/>
          </p:cNvSpPr>
          <p:nvPr>
            <p:ph type="sldNum" sz="quarter" idx="5"/>
          </p:nvPr>
        </p:nvSpPr>
        <p:spPr/>
        <p:txBody>
          <a:bodyPr/>
          <a:lstStyle/>
          <a:p>
            <a:fld id="{218B0EC6-3B8A-41C6-9DF3-1B5FCFE99566}" type="slidenum">
              <a:rPr lang="en-AU" smtClean="0"/>
              <a:t>22</a:t>
            </a:fld>
            <a:endParaRPr lang="en-AU"/>
          </a:p>
        </p:txBody>
      </p:sp>
    </p:spTree>
    <p:extLst>
      <p:ext uri="{BB962C8B-B14F-4D97-AF65-F5344CB8AC3E}">
        <p14:creationId xmlns:p14="http://schemas.microsoft.com/office/powerpoint/2010/main" val="980829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AU" b="1" dirty="0"/>
              <a:t>Support Provided by </a:t>
            </a:r>
            <a:r>
              <a:rPr lang="en-AU" b="1" dirty="0" err="1"/>
              <a:t>MaPS</a:t>
            </a:r>
            <a:r>
              <a:rPr lang="en-AU" b="1" dirty="0"/>
              <a:t> on our Roads</a:t>
            </a:r>
          </a:p>
          <a:p>
            <a:pPr lvl="1"/>
            <a:r>
              <a:rPr lang="en-AU" dirty="0"/>
              <a:t>Someone to speak to</a:t>
            </a:r>
          </a:p>
          <a:p>
            <a:pPr lvl="1"/>
            <a:r>
              <a:rPr lang="en-AU" dirty="0"/>
              <a:t>Mental Health First Aid</a:t>
            </a:r>
          </a:p>
          <a:p>
            <a:pPr lvl="1"/>
            <a:r>
              <a:rPr lang="en-AU" dirty="0"/>
              <a:t>Counselling (via Road Trauma Support Services)</a:t>
            </a:r>
          </a:p>
          <a:p>
            <a:pPr lvl="1"/>
            <a:r>
              <a:rPr lang="en-AU" dirty="0"/>
              <a:t>Referrals and links to other services</a:t>
            </a:r>
          </a:p>
          <a:p>
            <a:pPr lvl="1"/>
            <a:endParaRPr lang="en-AU" dirty="0"/>
          </a:p>
          <a:p>
            <a:r>
              <a:rPr lang="en-AU" b="1" dirty="0"/>
              <a:t>Presentations</a:t>
            </a:r>
            <a:r>
              <a:rPr lang="en-AU" dirty="0"/>
              <a:t>:</a:t>
            </a:r>
          </a:p>
          <a:p>
            <a:r>
              <a:rPr lang="en-AU" dirty="0" err="1"/>
              <a:t>MaPS</a:t>
            </a:r>
            <a:r>
              <a:rPr lang="en-AU" dirty="0"/>
              <a:t> on our Roads presentations are adaptable to be delivered as a workshop or as part of a toolbox session - from 45 mins or 6 hours in duration.</a:t>
            </a:r>
          </a:p>
          <a:p>
            <a:r>
              <a:rPr lang="en-AU" dirty="0"/>
              <a:t>The presentation are:</a:t>
            </a:r>
          </a:p>
          <a:p>
            <a:pPr lvl="0"/>
            <a:r>
              <a:rPr lang="en-AU" b="1" dirty="0"/>
              <a:t>Supporting yourself and others -  After a Road Crash</a:t>
            </a:r>
            <a:endParaRPr lang="en-US" b="1" dirty="0"/>
          </a:p>
          <a:p>
            <a:pPr lvl="0"/>
            <a:r>
              <a:rPr lang="en-AU" b="1" dirty="0"/>
              <a:t>Supporting a staff member – After a Road Crash</a:t>
            </a:r>
            <a:endParaRPr lang="en-US" b="1" dirty="0"/>
          </a:p>
          <a:p>
            <a:endParaRPr lang="en-AU" dirty="0"/>
          </a:p>
          <a:p>
            <a:r>
              <a:rPr lang="en-AU" dirty="0"/>
              <a:t>If your company would like the presentations to be tailored to need your company procedures, there may be a small charge for this tailoring.</a:t>
            </a:r>
          </a:p>
          <a:p>
            <a:endParaRPr lang="en-AU" dirty="0"/>
          </a:p>
          <a:p>
            <a:pPr lvl="0"/>
            <a:r>
              <a:rPr lang="en-AU" dirty="0"/>
              <a:t>Each presentation will be available as a webinar as the campaign progresses. </a:t>
            </a:r>
          </a:p>
          <a:p>
            <a:endParaRPr lang="en-AU" dirty="0"/>
          </a:p>
          <a:p>
            <a:endParaRPr lang="en-AU" dirty="0"/>
          </a:p>
          <a:p>
            <a:r>
              <a:rPr lang="en-AU" b="1" dirty="0"/>
              <a:t>Resources</a:t>
            </a:r>
            <a:r>
              <a:rPr lang="en-AU" dirty="0"/>
              <a:t> available to compliment the After a Road Crash – Your </a:t>
            </a:r>
            <a:r>
              <a:rPr lang="en-AU" dirty="0" err="1"/>
              <a:t>MaP</a:t>
            </a:r>
            <a:r>
              <a:rPr lang="en-AU" dirty="0"/>
              <a:t> to recovery campaign.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Information and Fact Sheets</a:t>
            </a:r>
          </a:p>
          <a:p>
            <a:endParaRPr lang="en-AU" dirty="0"/>
          </a:p>
          <a:p>
            <a:r>
              <a:rPr lang="en-AU" dirty="0"/>
              <a:t>RTSWA – After a Road Crash</a:t>
            </a:r>
          </a:p>
          <a:p>
            <a:r>
              <a:rPr lang="en-AU" dirty="0"/>
              <a:t>RTSWA- For anyone affected by a road crash</a:t>
            </a:r>
          </a:p>
          <a:p>
            <a:r>
              <a:rPr lang="en-AU" dirty="0"/>
              <a:t>RTSWA- witnessing road trauma</a:t>
            </a:r>
          </a:p>
          <a:p>
            <a:r>
              <a:rPr lang="en-AU" dirty="0"/>
              <a:t>RTSWA - Coping with sleep difficulties following road trauma.</a:t>
            </a:r>
          </a:p>
          <a:p>
            <a:r>
              <a:rPr lang="en-AU" dirty="0" err="1"/>
              <a:t>MaPS</a:t>
            </a:r>
            <a:r>
              <a:rPr lang="en-AU" dirty="0"/>
              <a:t> – Living with Loss following road trauma</a:t>
            </a:r>
          </a:p>
          <a:p>
            <a:r>
              <a:rPr lang="en-AU" dirty="0" err="1"/>
              <a:t>MaPS</a:t>
            </a:r>
            <a:r>
              <a:rPr lang="en-AU" dirty="0"/>
              <a:t> – Heavy Vehicles Wallet Card</a:t>
            </a:r>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218B0EC6-3B8A-41C6-9DF3-1B5FCFE99566}" type="slidenum">
              <a:rPr lang="en-AU" smtClean="0"/>
              <a:t>23</a:t>
            </a:fld>
            <a:endParaRPr lang="en-AU"/>
          </a:p>
        </p:txBody>
      </p:sp>
    </p:spTree>
    <p:extLst>
      <p:ext uri="{BB962C8B-B14F-4D97-AF65-F5344CB8AC3E}">
        <p14:creationId xmlns:p14="http://schemas.microsoft.com/office/powerpoint/2010/main" val="29657025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18B0EC6-3B8A-41C6-9DF3-1B5FCFE99566}" type="slidenum">
              <a:rPr lang="en-AU" smtClean="0"/>
              <a:t>24</a:t>
            </a:fld>
            <a:endParaRPr lang="en-AU"/>
          </a:p>
        </p:txBody>
      </p:sp>
    </p:spTree>
    <p:extLst>
      <p:ext uri="{BB962C8B-B14F-4D97-AF65-F5344CB8AC3E}">
        <p14:creationId xmlns:p14="http://schemas.microsoft.com/office/powerpoint/2010/main" val="24301332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18B0EC6-3B8A-41C6-9DF3-1B5FCFE99566}" type="slidenum">
              <a:rPr lang="en-AU" smtClean="0"/>
              <a:t>25</a:t>
            </a:fld>
            <a:endParaRPr lang="en-AU"/>
          </a:p>
        </p:txBody>
      </p:sp>
    </p:spTree>
    <p:extLst>
      <p:ext uri="{BB962C8B-B14F-4D97-AF65-F5344CB8AC3E}">
        <p14:creationId xmlns:p14="http://schemas.microsoft.com/office/powerpoint/2010/main" val="3427490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18B0EC6-3B8A-41C6-9DF3-1B5FCFE99566}" type="slidenum">
              <a:rPr lang="en-AU" smtClean="0"/>
              <a:t>26</a:t>
            </a:fld>
            <a:endParaRPr lang="en-AU"/>
          </a:p>
        </p:txBody>
      </p:sp>
    </p:spTree>
    <p:extLst>
      <p:ext uri="{BB962C8B-B14F-4D97-AF65-F5344CB8AC3E}">
        <p14:creationId xmlns:p14="http://schemas.microsoft.com/office/powerpoint/2010/main" val="2559107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18B0EC6-3B8A-41C6-9DF3-1B5FCFE99566}" type="slidenum">
              <a:rPr lang="en-AU" smtClean="0"/>
              <a:t>27</a:t>
            </a:fld>
            <a:endParaRPr lang="en-AU"/>
          </a:p>
        </p:txBody>
      </p:sp>
    </p:spTree>
    <p:extLst>
      <p:ext uri="{BB962C8B-B14F-4D97-AF65-F5344CB8AC3E}">
        <p14:creationId xmlns:p14="http://schemas.microsoft.com/office/powerpoint/2010/main" val="41775510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18B0EC6-3B8A-41C6-9DF3-1B5FCFE99566}" type="slidenum">
              <a:rPr lang="en-AU" smtClean="0"/>
              <a:t>28</a:t>
            </a:fld>
            <a:endParaRPr lang="en-AU"/>
          </a:p>
        </p:txBody>
      </p:sp>
    </p:spTree>
    <p:extLst>
      <p:ext uri="{BB962C8B-B14F-4D97-AF65-F5344CB8AC3E}">
        <p14:creationId xmlns:p14="http://schemas.microsoft.com/office/powerpoint/2010/main" val="26675568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18B0EC6-3B8A-41C6-9DF3-1B5FCFE99566}" type="slidenum">
              <a:rPr lang="en-AU" smtClean="0"/>
              <a:t>29</a:t>
            </a:fld>
            <a:endParaRPr lang="en-AU"/>
          </a:p>
        </p:txBody>
      </p:sp>
    </p:spTree>
    <p:extLst>
      <p:ext uri="{BB962C8B-B14F-4D97-AF65-F5344CB8AC3E}">
        <p14:creationId xmlns:p14="http://schemas.microsoft.com/office/powerpoint/2010/main" val="1050742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b="0" i="0" u="none" strike="noStrike" kern="1200" baseline="0">
              <a:solidFill>
                <a:schemeClr val="tx1"/>
              </a:solidFill>
              <a:latin typeface="+mn-lt"/>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8136B-C718-4E88-BD0E-4405B5639E97}"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2317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Booking a presentation:</a:t>
            </a:r>
          </a:p>
          <a:p>
            <a:r>
              <a:rPr lang="en-AU"/>
              <a:t>To book this presentation or supporting a staff member after road crash please contact us – details to follow.  Each presentation will be presented as a webinar for our working owner drivers and anyone else who can’t attend in person.</a:t>
            </a:r>
          </a:p>
          <a:p>
            <a:r>
              <a:rPr lang="en-AU"/>
              <a:t>The webinar dates will be posted on IM FB page or if you would like to </a:t>
            </a:r>
          </a:p>
          <a:p>
            <a:r>
              <a:rPr lang="en-AU"/>
              <a:t>We don’t want this to be a one off presentation.</a:t>
            </a:r>
          </a:p>
          <a:p>
            <a:endParaRPr lang="en-AU"/>
          </a:p>
          <a:p>
            <a:r>
              <a:rPr lang="en-AU"/>
              <a:t>Telephone Support</a:t>
            </a:r>
          </a:p>
          <a:p>
            <a:r>
              <a:rPr lang="en-AU"/>
              <a:t>Call 08 6166 7688 and ask to speak to </a:t>
            </a:r>
            <a:r>
              <a:rPr lang="en-AU" err="1"/>
              <a:t>MaPS</a:t>
            </a:r>
            <a:r>
              <a:rPr lang="en-AU"/>
              <a:t> on our Roads services.</a:t>
            </a:r>
          </a:p>
          <a:p>
            <a:endParaRPr lang="en-AU"/>
          </a:p>
          <a:p>
            <a:endParaRPr lang="en-AU"/>
          </a:p>
          <a:p>
            <a:r>
              <a:rPr lang="en-AU"/>
              <a:t>Involved – as mentioned at the beginning of the presentation </a:t>
            </a:r>
            <a:r>
              <a:rPr lang="en-AU" err="1"/>
              <a:t>MaPS</a:t>
            </a:r>
            <a:r>
              <a:rPr lang="en-AU"/>
              <a:t> on our Road project is a collaborative project. We want – we need your feedback and ongoing support to help make a difference and a safer workplace and safer roads in WA.</a:t>
            </a:r>
          </a:p>
          <a:p>
            <a:r>
              <a:rPr lang="en-AU"/>
              <a:t>To receive information on this campaign or other </a:t>
            </a:r>
            <a:r>
              <a:rPr lang="en-AU" err="1"/>
              <a:t>MaPS</a:t>
            </a:r>
            <a:r>
              <a:rPr lang="en-AU"/>
              <a:t> on our Roads campaigns please give provide us with your contact details by XXXX</a:t>
            </a:r>
          </a:p>
          <a:p>
            <a:endParaRPr lang="en-AU"/>
          </a:p>
          <a:p>
            <a:endParaRPr lang="en-AU"/>
          </a:p>
        </p:txBody>
      </p:sp>
      <p:sp>
        <p:nvSpPr>
          <p:cNvPr id="4" name="Slide Number Placeholder 3"/>
          <p:cNvSpPr>
            <a:spLocks noGrp="1"/>
          </p:cNvSpPr>
          <p:nvPr>
            <p:ph type="sldNum" sz="quarter" idx="5"/>
          </p:nvPr>
        </p:nvSpPr>
        <p:spPr/>
        <p:txBody>
          <a:bodyPr/>
          <a:lstStyle/>
          <a:p>
            <a:fld id="{19A4DFA9-8138-4D21-A929-C73B55D20832}" type="slidenum">
              <a:rPr lang="en-AU" smtClean="0"/>
              <a:t>30</a:t>
            </a:fld>
            <a:endParaRPr lang="en-AU"/>
          </a:p>
        </p:txBody>
      </p:sp>
    </p:spTree>
    <p:extLst>
      <p:ext uri="{BB962C8B-B14F-4D97-AF65-F5344CB8AC3E}">
        <p14:creationId xmlns:p14="http://schemas.microsoft.com/office/powerpoint/2010/main" val="41559647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18B0EC6-3B8A-41C6-9DF3-1B5FCFE99566}" type="slidenum">
              <a:rPr lang="en-AU" smtClean="0"/>
              <a:t>31</a:t>
            </a:fld>
            <a:endParaRPr lang="en-AU"/>
          </a:p>
        </p:txBody>
      </p:sp>
    </p:spTree>
    <p:extLst>
      <p:ext uri="{BB962C8B-B14F-4D97-AF65-F5344CB8AC3E}">
        <p14:creationId xmlns:p14="http://schemas.microsoft.com/office/powerpoint/2010/main" val="841012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a:t>This is a brief snapshot of the supporting yourself and other’s workshop. Explain that for more detailed workshop we have a 2 hour presentation. </a:t>
            </a:r>
          </a:p>
          <a:p>
            <a:endParaRPr lang="en-AU"/>
          </a:p>
        </p:txBody>
      </p:sp>
      <p:sp>
        <p:nvSpPr>
          <p:cNvPr id="4" name="Slide Number Placeholder 3"/>
          <p:cNvSpPr>
            <a:spLocks noGrp="1"/>
          </p:cNvSpPr>
          <p:nvPr>
            <p:ph type="sldNum" sz="quarter" idx="5"/>
          </p:nvPr>
        </p:nvSpPr>
        <p:spPr/>
        <p:txBody>
          <a:bodyPr/>
          <a:lstStyle/>
          <a:p>
            <a:fld id="{218B0EC6-3B8A-41C6-9DF3-1B5FCFE99566}" type="slidenum">
              <a:rPr lang="en-AU" smtClean="0"/>
              <a:t>4</a:t>
            </a:fld>
            <a:endParaRPr lang="en-AU"/>
          </a:p>
        </p:txBody>
      </p:sp>
    </p:spTree>
    <p:extLst>
      <p:ext uri="{BB962C8B-B14F-4D97-AF65-F5344CB8AC3E}">
        <p14:creationId xmlns:p14="http://schemas.microsoft.com/office/powerpoint/2010/main" val="605068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Repeat message from earlier.  Give a well-being and emotional safety message before the activity.</a:t>
            </a:r>
          </a:p>
          <a:p>
            <a:r>
              <a:rPr lang="en-AU"/>
              <a:t>Advise them to only share what they feel comfortable sharing.</a:t>
            </a:r>
          </a:p>
          <a:p>
            <a:endParaRPr lang="en-AU"/>
          </a:p>
          <a:p>
            <a:r>
              <a:rPr lang="en-AU"/>
              <a:t>Goals:</a:t>
            </a:r>
          </a:p>
          <a:p>
            <a:r>
              <a:rPr lang="en-AU"/>
              <a:t>To get the audience to think and connect with then they had experienced a road crash.</a:t>
            </a:r>
          </a:p>
          <a:p>
            <a:r>
              <a:rPr lang="en-AU"/>
              <a:t>What was it like for them?</a:t>
            </a:r>
          </a:p>
          <a:p>
            <a:r>
              <a:rPr lang="en-AU"/>
              <a:t>What feelings came up for them?</a:t>
            </a:r>
          </a:p>
          <a:p>
            <a:endParaRPr lang="en-AU"/>
          </a:p>
          <a:p>
            <a:r>
              <a:rPr lang="en-AU"/>
              <a:t>Make a note on the white board of each component – use it to refer back to during the session. Identify common themes and patterns.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A4DFA9-8138-4D21-A929-C73B55D2083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5439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1"/>
              <a:t>AIM – to provide link the participants with the stats they have just learnt. </a:t>
            </a:r>
            <a:endParaRPr lang="en-AU"/>
          </a:p>
          <a:p>
            <a:pPr marL="171450" indent="-171450">
              <a:buFont typeface="Arial" panose="020B0604020202020204" pitchFamily="34" charset="0"/>
              <a:buChar char="•"/>
            </a:pPr>
            <a:endParaRPr lang="en-AU"/>
          </a:p>
          <a:p>
            <a:pPr marL="171450" indent="-171450">
              <a:buFont typeface="Arial" panose="020B0604020202020204" pitchFamily="34" charset="0"/>
              <a:buChar char="•"/>
            </a:pPr>
            <a:r>
              <a:rPr lang="en-AU"/>
              <a:t>Often Vehicle Operators are first on scene of a road crash</a:t>
            </a:r>
          </a:p>
          <a:p>
            <a:pPr marL="628650" lvl="1" indent="-171450">
              <a:buFont typeface="Arial" panose="020B0604020202020204" pitchFamily="34" charset="0"/>
              <a:buChar char="•"/>
            </a:pPr>
            <a:r>
              <a:rPr lang="en-AU"/>
              <a:t>For remote area’s this could mean Vehicle Operators are with the crash victims for hours on their own.</a:t>
            </a:r>
          </a:p>
          <a:p>
            <a:pPr marL="628650" lvl="1" indent="-171450">
              <a:buFont typeface="Arial" panose="020B0604020202020204" pitchFamily="34" charset="0"/>
              <a:buChar char="•"/>
            </a:pPr>
            <a:r>
              <a:rPr lang="en-AU"/>
              <a:t>For many after the first responders arrive and take over, the HVO are able to continue on their journey. But without the opportunity to talk though what they have just witness or taken part in.  Often now under pressure to makeup the time. </a:t>
            </a:r>
          </a:p>
          <a:p>
            <a:pPr marL="628650" lvl="1" indent="-171450">
              <a:buFont typeface="Arial" panose="020B0604020202020204" pitchFamily="34" charset="0"/>
              <a:buChar char="•"/>
            </a:pPr>
            <a:r>
              <a:rPr lang="en-AU"/>
              <a:t>For many it’s not until they stop for the night or are back home that they being to think through what they saw and experienced.  </a:t>
            </a:r>
          </a:p>
          <a:p>
            <a:pPr marL="628650" lvl="1" indent="-171450">
              <a:buFont typeface="Arial" panose="020B0604020202020204" pitchFamily="34" charset="0"/>
              <a:buChar char="•"/>
            </a:pPr>
            <a:r>
              <a:rPr lang="en-AU"/>
              <a:t>For many it would be normal to put the event to the back of their head and carry on as if it’s all in a days work but your mind and body need to process the experience some how and this can lead to other physical or mental health issues. </a:t>
            </a:r>
            <a:br>
              <a:rPr lang="en-AU"/>
            </a:br>
            <a:endParaRPr lang="en-AU"/>
          </a:p>
          <a:p>
            <a:endParaRPr lang="en-AU"/>
          </a:p>
        </p:txBody>
      </p:sp>
      <p:sp>
        <p:nvSpPr>
          <p:cNvPr id="4" name="Slide Number Placeholder 3"/>
          <p:cNvSpPr>
            <a:spLocks noGrp="1"/>
          </p:cNvSpPr>
          <p:nvPr>
            <p:ph type="sldNum" sz="quarter" idx="5"/>
          </p:nvPr>
        </p:nvSpPr>
        <p:spPr/>
        <p:txBody>
          <a:bodyPr/>
          <a:lstStyle/>
          <a:p>
            <a:fld id="{218B0EC6-3B8A-41C6-9DF3-1B5FCFE99566}" type="slidenum">
              <a:rPr lang="en-AU" smtClean="0"/>
              <a:t>6</a:t>
            </a:fld>
            <a:endParaRPr lang="en-AU"/>
          </a:p>
        </p:txBody>
      </p:sp>
    </p:spTree>
    <p:extLst>
      <p:ext uri="{BB962C8B-B14F-4D97-AF65-F5344CB8AC3E}">
        <p14:creationId xmlns:p14="http://schemas.microsoft.com/office/powerpoint/2010/main" val="2244934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18B0EC6-3B8A-41C6-9DF3-1B5FCFE99566}" type="slidenum">
              <a:rPr lang="en-AU" smtClean="0"/>
              <a:t>7</a:t>
            </a:fld>
            <a:endParaRPr lang="en-AU"/>
          </a:p>
        </p:txBody>
      </p:sp>
    </p:spTree>
    <p:extLst>
      <p:ext uri="{BB962C8B-B14F-4D97-AF65-F5344CB8AC3E}">
        <p14:creationId xmlns:p14="http://schemas.microsoft.com/office/powerpoint/2010/main" val="426200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AIM – to provide the participants with a general understanding around the frequency of heavy vehicle crashes.</a:t>
            </a:r>
          </a:p>
          <a:p>
            <a:endParaRPr lang="en-AU"/>
          </a:p>
          <a:p>
            <a:r>
              <a:rPr lang="en-AU"/>
              <a:t>Between 2015-2019, there were 541 people killed or seriously injured (436 serious injuries and 105 fatalities) in crashes involving at least one heavy vehicle in WA.  </a:t>
            </a:r>
          </a:p>
          <a:p>
            <a:r>
              <a:rPr lang="en-AU"/>
              <a:t>Between 2015-2019,  </a:t>
            </a:r>
            <a:r>
              <a:rPr lang="en-AU" sz="1200" kern="1200">
                <a:solidFill>
                  <a:schemeClr val="tx1"/>
                </a:solidFill>
                <a:effectLst/>
                <a:latin typeface="+mn-lt"/>
                <a:ea typeface="+mn-ea"/>
                <a:cs typeface="+mn-cs"/>
              </a:rPr>
              <a:t>were 541 people killed or seriously injured (436 serious injuries and 105 fatalities) in crashes involving at least one heavy vehicle in WA</a:t>
            </a:r>
          </a:p>
          <a:p>
            <a:endParaRPr lang="en-AU"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a:solidFill>
                  <a:schemeClr val="tx1"/>
                </a:solidFill>
                <a:effectLst/>
                <a:latin typeface="+mn-lt"/>
                <a:ea typeface="+mn-ea"/>
                <a:cs typeface="+mn-cs"/>
              </a:rPr>
              <a:t>Between 2015-2019, half (51%, n=276) of people killed or seriously injured in crashes involving at least one heavy vehicle in WA were in the metropolitan area.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a:solidFill>
                  <a:schemeClr val="tx1"/>
                </a:solidFill>
                <a:effectLst/>
                <a:latin typeface="+mn-lt"/>
                <a:ea typeface="+mn-ea"/>
                <a:cs typeface="+mn-cs"/>
              </a:rPr>
              <a:t>Between 2015-2019, 72% (n=387) of people killed or seriously injured in crashes involving at least one heavy vehicle in WA were male.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a:solidFill>
                  <a:schemeClr val="tx1"/>
                </a:solidFill>
                <a:effectLst/>
                <a:latin typeface="+mn-lt"/>
                <a:ea typeface="+mn-ea"/>
                <a:cs typeface="+mn-cs"/>
              </a:rPr>
              <a:t>Between 2015-2019, 72% (n=387) of people killed or seriously injured in crashes involving at least one heavy vehicle in WA were male.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a:solidFill>
                <a:schemeClr val="tx1"/>
              </a:solidFill>
              <a:effectLst/>
              <a:latin typeface="+mn-lt"/>
              <a:ea typeface="+mn-ea"/>
              <a:cs typeface="+mn-cs"/>
            </a:endParaRPr>
          </a:p>
          <a:p>
            <a:endParaRPr lang="en-AU"/>
          </a:p>
        </p:txBody>
      </p:sp>
      <p:sp>
        <p:nvSpPr>
          <p:cNvPr id="4" name="Slide Number Placeholder 3"/>
          <p:cNvSpPr>
            <a:spLocks noGrp="1"/>
          </p:cNvSpPr>
          <p:nvPr>
            <p:ph type="sldNum" sz="quarter" idx="5"/>
          </p:nvPr>
        </p:nvSpPr>
        <p:spPr/>
        <p:txBody>
          <a:bodyPr/>
          <a:lstStyle/>
          <a:p>
            <a:fld id="{218B0EC6-3B8A-41C6-9DF3-1B5FCFE99566}" type="slidenum">
              <a:rPr lang="en-AU" smtClean="0"/>
              <a:t>8</a:t>
            </a:fld>
            <a:endParaRPr lang="en-AU"/>
          </a:p>
        </p:txBody>
      </p:sp>
    </p:spTree>
    <p:extLst>
      <p:ext uri="{BB962C8B-B14F-4D97-AF65-F5344CB8AC3E}">
        <p14:creationId xmlns:p14="http://schemas.microsoft.com/office/powerpoint/2010/main" val="1621819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AU" b="1"/>
              <a:t>AIM – to provide the participants with a general understanding around the common behaviours resulting in heavy vehicle crashes.</a:t>
            </a:r>
          </a:p>
          <a:p>
            <a:pPr rtl="0" fontAlgn="base"/>
            <a:endParaRPr lang="en-AU" sz="1200" b="0" i="0" u="none" strike="noStrike" kern="1200">
              <a:solidFill>
                <a:schemeClr val="tx1"/>
              </a:solidFill>
              <a:effectLst/>
              <a:latin typeface="+mn-lt"/>
              <a:ea typeface="+mn-ea"/>
              <a:cs typeface="+mn-cs"/>
            </a:endParaRPr>
          </a:p>
          <a:p>
            <a:pPr rtl="0" fontAlgn="base"/>
            <a:r>
              <a:rPr lang="en-AU" sz="1200" b="0" i="0" u="none" strike="noStrike" kern="1200">
                <a:solidFill>
                  <a:schemeClr val="tx1"/>
                </a:solidFill>
                <a:effectLst/>
                <a:latin typeface="+mn-lt"/>
                <a:ea typeface="+mn-ea"/>
                <a:cs typeface="+mn-cs"/>
              </a:rPr>
              <a:t>Between 2015-2019, the following factors were suspected to be a contributing factor in crashes involving at least one heavy vehicle in WA; </a:t>
            </a:r>
          </a:p>
          <a:p>
            <a:pPr rtl="0" fontAlgn="base"/>
            <a:r>
              <a:rPr lang="en-AU" sz="1200" b="0" i="0" u="none" strike="noStrike" kern="1200">
                <a:solidFill>
                  <a:schemeClr val="tx1"/>
                </a:solidFill>
                <a:effectLst/>
                <a:latin typeface="+mn-lt"/>
                <a:ea typeface="+mn-ea"/>
                <a:cs typeface="+mn-cs"/>
              </a:rPr>
              <a:t>17% (n=91) speed. </a:t>
            </a:r>
          </a:p>
          <a:p>
            <a:pPr rtl="0" fontAlgn="base"/>
            <a:r>
              <a:rPr lang="en-AU" sz="1200" b="0" i="0" u="none" strike="noStrike" kern="1200">
                <a:solidFill>
                  <a:schemeClr val="tx1"/>
                </a:solidFill>
                <a:effectLst/>
                <a:latin typeface="+mn-lt"/>
                <a:ea typeface="+mn-ea"/>
                <a:cs typeface="+mn-cs"/>
              </a:rPr>
              <a:t>15% (n=83) fatigue. </a:t>
            </a:r>
          </a:p>
          <a:p>
            <a:pPr rtl="0" fontAlgn="base"/>
            <a:r>
              <a:rPr lang="en-AU" sz="1200" b="0" i="0" u="none" strike="noStrike" kern="1200">
                <a:solidFill>
                  <a:schemeClr val="tx1"/>
                </a:solidFill>
                <a:effectLst/>
                <a:latin typeface="+mn-lt"/>
                <a:ea typeface="+mn-ea"/>
                <a:cs typeface="+mn-cs"/>
              </a:rPr>
              <a:t>10% (n=52) inattention. Note - it was unknown in 90% (n=487) of incidents. </a:t>
            </a:r>
          </a:p>
          <a:p>
            <a:endParaRPr lang="en-AU"/>
          </a:p>
          <a:p>
            <a:r>
              <a:rPr lang="en-AU"/>
              <a:t>Presenter Notes Only </a:t>
            </a:r>
          </a:p>
          <a:p>
            <a:r>
              <a:rPr lang="en-AU"/>
              <a:t>Reference – NHVR Newsletter Issue 95</a:t>
            </a:r>
          </a:p>
          <a:p>
            <a:pPr algn="l"/>
            <a:r>
              <a:rPr lang="en-AU" sz="1200" b="1">
                <a:solidFill>
                  <a:srgbClr val="000000"/>
                </a:solidFill>
                <a:effectLst/>
                <a:latin typeface="Tahoma" panose="020B0604030504040204" pitchFamily="34" charset="0"/>
                <a:ea typeface="Times New Roman" panose="02020603050405020304" pitchFamily="18" charset="0"/>
              </a:rPr>
              <a:t>Truck fatalities down</a:t>
            </a:r>
            <a:endParaRPr lang="en-AU" sz="1200">
              <a:effectLst/>
              <a:latin typeface="Calibri" panose="020F0502020204030204" pitchFamily="34" charset="0"/>
              <a:ea typeface="Calibri" panose="020F0502020204030204" pitchFamily="34" charset="0"/>
            </a:endParaRPr>
          </a:p>
          <a:p>
            <a:pPr algn="l"/>
            <a:r>
              <a:rPr lang="en-AU" sz="1200">
                <a:solidFill>
                  <a:srgbClr val="000000"/>
                </a:solidFill>
                <a:effectLst/>
                <a:latin typeface="Tahoma" panose="020B0604030504040204" pitchFamily="34" charset="0"/>
                <a:ea typeface="Calibri" panose="020F0502020204030204" pitchFamily="34" charset="0"/>
              </a:rPr>
              <a:t>Recently released data from the Bureau of Infrastructure, Transport and Regional Economics (BITRE) has shown a significant reduction in heavy vehicle crash fatalities over the 12 months to June 2020.</a:t>
            </a:r>
            <a:endParaRPr lang="en-AU" sz="1200">
              <a:effectLst/>
              <a:latin typeface="Calibri" panose="020F0502020204030204" pitchFamily="34" charset="0"/>
              <a:ea typeface="Calibri" panose="020F0502020204030204" pitchFamily="34" charset="0"/>
            </a:endParaRPr>
          </a:p>
          <a:p>
            <a:pPr algn="l"/>
            <a:r>
              <a:rPr lang="en-AU" sz="1200">
                <a:solidFill>
                  <a:srgbClr val="000000"/>
                </a:solidFill>
                <a:effectLst/>
                <a:latin typeface="Tahoma" panose="020B0604030504040204" pitchFamily="34" charset="0"/>
                <a:ea typeface="Calibri" panose="020F0502020204030204" pitchFamily="34" charset="0"/>
              </a:rPr>
              <a:t>NHVR CEO Sal </a:t>
            </a:r>
            <a:r>
              <a:rPr lang="en-AU" sz="1200" err="1">
                <a:solidFill>
                  <a:srgbClr val="000000"/>
                </a:solidFill>
                <a:effectLst/>
                <a:latin typeface="Tahoma" panose="020B0604030504040204" pitchFamily="34" charset="0"/>
                <a:ea typeface="Calibri" panose="020F0502020204030204" pitchFamily="34" charset="0"/>
              </a:rPr>
              <a:t>Petroccitto</a:t>
            </a:r>
            <a:r>
              <a:rPr lang="en-AU" sz="1200">
                <a:solidFill>
                  <a:srgbClr val="000000"/>
                </a:solidFill>
                <a:effectLst/>
                <a:latin typeface="Tahoma" panose="020B0604030504040204" pitchFamily="34" charset="0"/>
                <a:ea typeface="Calibri" panose="020F0502020204030204" pitchFamily="34" charset="0"/>
              </a:rPr>
              <a:t> said that the data was encouraging but that there was never room for complacency.</a:t>
            </a:r>
            <a:endParaRPr lang="en-AU" sz="1200">
              <a:effectLst/>
              <a:latin typeface="Calibri" panose="020F0502020204030204" pitchFamily="34" charset="0"/>
              <a:ea typeface="Calibri" panose="020F0502020204030204" pitchFamily="34" charset="0"/>
            </a:endParaRPr>
          </a:p>
          <a:p>
            <a:pPr algn="l"/>
            <a:r>
              <a:rPr lang="en-AU" sz="1200">
                <a:solidFill>
                  <a:srgbClr val="000000"/>
                </a:solidFill>
                <a:effectLst/>
                <a:latin typeface="Tahoma" panose="020B0604030504040204" pitchFamily="34" charset="0"/>
                <a:ea typeface="Calibri" panose="020F0502020204030204" pitchFamily="34" charset="0"/>
              </a:rPr>
              <a:t>“Over the past financial year there were 157 fatalities recorded, down 17.8 per cent on last financial year,” Mr </a:t>
            </a:r>
            <a:r>
              <a:rPr lang="en-AU" sz="1200" err="1">
                <a:solidFill>
                  <a:srgbClr val="000000"/>
                </a:solidFill>
                <a:effectLst/>
                <a:latin typeface="Tahoma" panose="020B0604030504040204" pitchFamily="34" charset="0"/>
                <a:ea typeface="Calibri" panose="020F0502020204030204" pitchFamily="34" charset="0"/>
              </a:rPr>
              <a:t>Petroccitto</a:t>
            </a:r>
            <a:r>
              <a:rPr lang="en-AU" sz="1200">
                <a:solidFill>
                  <a:srgbClr val="000000"/>
                </a:solidFill>
                <a:effectLst/>
                <a:latin typeface="Tahoma" panose="020B0604030504040204" pitchFamily="34" charset="0"/>
                <a:ea typeface="Calibri" panose="020F0502020204030204" pitchFamily="34" charset="0"/>
              </a:rPr>
              <a:t> said.</a:t>
            </a:r>
            <a:endParaRPr lang="en-AU" sz="1200">
              <a:effectLst/>
              <a:latin typeface="Calibri" panose="020F0502020204030204" pitchFamily="34" charset="0"/>
              <a:ea typeface="Calibri" panose="020F0502020204030204" pitchFamily="34" charset="0"/>
            </a:endParaRPr>
          </a:p>
          <a:p>
            <a:pPr algn="l"/>
            <a:r>
              <a:rPr lang="en-AU" sz="1200">
                <a:solidFill>
                  <a:srgbClr val="000000"/>
                </a:solidFill>
                <a:effectLst/>
                <a:latin typeface="Tahoma" panose="020B0604030504040204" pitchFamily="34" charset="0"/>
                <a:ea typeface="Calibri" panose="020F0502020204030204" pitchFamily="34" charset="0"/>
              </a:rPr>
              <a:t>“This includes a 30.4 per cent reduction in fatalities involving heavy rigid vehicles and a 7.8 per cent reduction in fatalities involving articulated vehicles.</a:t>
            </a:r>
            <a:endParaRPr lang="en-AU" sz="1200">
              <a:effectLst/>
              <a:latin typeface="Calibri" panose="020F0502020204030204" pitchFamily="34" charset="0"/>
              <a:ea typeface="Calibri" panose="020F0502020204030204" pitchFamily="34" charset="0"/>
            </a:endParaRPr>
          </a:p>
          <a:p>
            <a:pPr algn="l"/>
            <a:r>
              <a:rPr lang="en-AU" sz="1200">
                <a:solidFill>
                  <a:srgbClr val="000000"/>
                </a:solidFill>
                <a:effectLst/>
                <a:latin typeface="Tahoma" panose="020B0604030504040204" pitchFamily="34" charset="0"/>
                <a:ea typeface="Calibri" panose="020F0502020204030204" pitchFamily="34" charset="0"/>
              </a:rPr>
              <a:t>“Of course, any death in a crash is one too many and we are always focused on what we can do to make our roads safer for all users.</a:t>
            </a:r>
            <a:endParaRPr lang="en-AU" sz="1200">
              <a:effectLst/>
              <a:latin typeface="Calibri" panose="020F0502020204030204" pitchFamily="34" charset="0"/>
              <a:ea typeface="Calibri" panose="020F0502020204030204" pitchFamily="34" charset="0"/>
            </a:endParaRPr>
          </a:p>
          <a:p>
            <a:pPr algn="l"/>
            <a:r>
              <a:rPr lang="en-AU" sz="1200">
                <a:solidFill>
                  <a:srgbClr val="000000"/>
                </a:solidFill>
                <a:effectLst/>
                <a:latin typeface="Tahoma" panose="020B0604030504040204" pitchFamily="34" charset="0"/>
                <a:ea typeface="Calibri" panose="020F0502020204030204" pitchFamily="34" charset="0"/>
              </a:rPr>
              <a:t>“We are continuing to remind drivers that we need space to keep you safe – targeting drivers of light vehicles, who are most often at fault in crashes involving trucks.”</a:t>
            </a:r>
            <a:endParaRPr lang="en-AU" sz="1200">
              <a:effectLst/>
              <a:latin typeface="Calibri" panose="020F0502020204030204" pitchFamily="34" charset="0"/>
              <a:ea typeface="Calibri" panose="020F0502020204030204" pitchFamily="34" charset="0"/>
            </a:endParaRPr>
          </a:p>
          <a:p>
            <a:endParaRPr lang="en-AU"/>
          </a:p>
        </p:txBody>
      </p:sp>
      <p:sp>
        <p:nvSpPr>
          <p:cNvPr id="4" name="Slide Number Placeholder 3"/>
          <p:cNvSpPr>
            <a:spLocks noGrp="1"/>
          </p:cNvSpPr>
          <p:nvPr>
            <p:ph type="sldNum" sz="quarter" idx="5"/>
          </p:nvPr>
        </p:nvSpPr>
        <p:spPr/>
        <p:txBody>
          <a:bodyPr/>
          <a:lstStyle/>
          <a:p>
            <a:fld id="{218B0EC6-3B8A-41C6-9DF3-1B5FCFE99566}" type="slidenum">
              <a:rPr lang="en-AU" smtClean="0"/>
              <a:t>9</a:t>
            </a:fld>
            <a:endParaRPr lang="en-AU"/>
          </a:p>
        </p:txBody>
      </p:sp>
    </p:spTree>
    <p:extLst>
      <p:ext uri="{BB962C8B-B14F-4D97-AF65-F5344CB8AC3E}">
        <p14:creationId xmlns:p14="http://schemas.microsoft.com/office/powerpoint/2010/main" val="3103507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5.xml"/><Relationship Id="rId5" Type="http://schemas.openxmlformats.org/officeDocument/2006/relationships/image" Target="../media/image34.png"/><Relationship Id="rId4" Type="http://schemas.openxmlformats.org/officeDocument/2006/relationships/image" Target="../media/image33.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5.xml"/><Relationship Id="rId4" Type="http://schemas.openxmlformats.org/officeDocument/2006/relationships/image" Target="../media/image33.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5.xml"/><Relationship Id="rId5" Type="http://schemas.openxmlformats.org/officeDocument/2006/relationships/image" Target="../media/image38.png"/><Relationship Id="rId4" Type="http://schemas.openxmlformats.org/officeDocument/2006/relationships/image" Target="../media/image3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hyperlink" Target="http://www.injurymatters.org.au/" TargetMode="Externa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Master" Target="../slideMasters/slideMaster5.xml"/><Relationship Id="rId4" Type="http://schemas.openxmlformats.org/officeDocument/2006/relationships/image" Target="../media/image3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5.xml"/><Relationship Id="rId5" Type="http://schemas.openxmlformats.org/officeDocument/2006/relationships/image" Target="../media/image42.png"/><Relationship Id="rId4" Type="http://schemas.openxmlformats.org/officeDocument/2006/relationships/image" Target="../media/image4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5.xml"/><Relationship Id="rId4" Type="http://schemas.openxmlformats.org/officeDocument/2006/relationships/image" Target="../media/image4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5.xml"/><Relationship Id="rId4" Type="http://schemas.openxmlformats.org/officeDocument/2006/relationships/image" Target="../media/image45.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4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49.jpe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5.jpeg"/><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5.jpeg"/><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hyperlink" Target="http://www.injurymatters.org.au/" TargetMode="Externa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5.jpeg"/><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5.jpeg"/><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5.jpeg"/><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hyperlink" Target="http://www.injurymatters.org.au/" TargetMode="External"/><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7.xml"/><Relationship Id="rId5" Type="http://schemas.openxmlformats.org/officeDocument/2006/relationships/image" Target="../media/image34.png"/><Relationship Id="rId4" Type="http://schemas.openxmlformats.org/officeDocument/2006/relationships/image" Target="../media/image33.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7.xml"/><Relationship Id="rId4" Type="http://schemas.openxmlformats.org/officeDocument/2006/relationships/image" Target="../media/image33.jpe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Master" Target="../slideMasters/slideMaster7.xml"/><Relationship Id="rId4" Type="http://schemas.openxmlformats.org/officeDocument/2006/relationships/image" Target="../media/image37.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4.png"/><Relationship Id="rId1" Type="http://schemas.openxmlformats.org/officeDocument/2006/relationships/slideMaster" Target="../slideMasters/slideMaster7.xml"/><Relationship Id="rId4" Type="http://schemas.openxmlformats.org/officeDocument/2006/relationships/image" Target="../media/image18.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17.jpeg"/><Relationship Id="rId4" Type="http://schemas.openxmlformats.org/officeDocument/2006/relationships/image" Target="../media/image16.jpe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4AE2109-DAC7-4F85-84B0-F27C1E44755E}"/>
              </a:ext>
            </a:extLst>
          </p:cNvPr>
          <p:cNvSpPr>
            <a:spLocks noGrp="1"/>
          </p:cNvSpPr>
          <p:nvPr>
            <p:ph type="ctrTitle" hasCustomPrompt="1"/>
          </p:nvPr>
        </p:nvSpPr>
        <p:spPr>
          <a:xfrm>
            <a:off x="1442301" y="2184427"/>
            <a:ext cx="9040305" cy="1470025"/>
          </a:xfrm>
          <a:prstGeom prst="rect">
            <a:avLst/>
          </a:prstGeom>
        </p:spPr>
        <p:txBody>
          <a:bodyPr anchor="ctr">
            <a:normAutofit/>
          </a:bodyPr>
          <a:lstStyle>
            <a:lvl1pPr algn="ctr">
              <a:defRPr sz="3600">
                <a:solidFill>
                  <a:srgbClr val="00A1B0"/>
                </a:solidFill>
                <a:latin typeface="Arial" panose="020B0604020202020204" pitchFamily="34" charset="0"/>
                <a:cs typeface="Arial" panose="020B0604020202020204" pitchFamily="34" charset="0"/>
              </a:defRPr>
            </a:lvl1pPr>
          </a:lstStyle>
          <a:p>
            <a:r>
              <a:rPr lang="en-US"/>
              <a:t>Presentation Title</a:t>
            </a:r>
            <a:br>
              <a:rPr lang="en-US"/>
            </a:br>
            <a:r>
              <a:rPr lang="en-US"/>
              <a:t>Arial 36pt</a:t>
            </a:r>
            <a:endParaRPr lang="en-AU"/>
          </a:p>
        </p:txBody>
      </p:sp>
      <p:sp>
        <p:nvSpPr>
          <p:cNvPr id="8" name="Subtitle 2">
            <a:extLst>
              <a:ext uri="{FF2B5EF4-FFF2-40B4-BE49-F238E27FC236}">
                <a16:creationId xmlns:a16="http://schemas.microsoft.com/office/drawing/2014/main" id="{91EE5AFD-E603-4EC9-B0A4-176B1E388BE3}"/>
              </a:ext>
            </a:extLst>
          </p:cNvPr>
          <p:cNvSpPr>
            <a:spLocks noGrp="1"/>
          </p:cNvSpPr>
          <p:nvPr>
            <p:ph type="subTitle" idx="1" hasCustomPrompt="1"/>
          </p:nvPr>
        </p:nvSpPr>
        <p:spPr>
          <a:xfrm>
            <a:off x="1442301" y="3654450"/>
            <a:ext cx="9040305" cy="1008112"/>
          </a:xfrm>
          <a:prstGeom prst="rect">
            <a:avLst/>
          </a:prstGeom>
        </p:spPr>
        <p:txBody>
          <a:bodyPr anchor="ctr"/>
          <a:lstStyle>
            <a:lvl1pPr marL="0" indent="0" algn="ctr">
              <a:buNone/>
              <a:defRPr>
                <a:solidFill>
                  <a:srgbClr val="F19D47"/>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Subtitle/Facilitator</a:t>
            </a:r>
          </a:p>
          <a:p>
            <a:r>
              <a:rPr lang="en-AU"/>
              <a:t>Arial 28pt</a:t>
            </a:r>
          </a:p>
        </p:txBody>
      </p:sp>
    </p:spTree>
    <p:extLst>
      <p:ext uri="{BB962C8B-B14F-4D97-AF65-F5344CB8AC3E}">
        <p14:creationId xmlns:p14="http://schemas.microsoft.com/office/powerpoint/2010/main" val="2668643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efinitions">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1975" y="358218"/>
            <a:ext cx="10601518" cy="5963727"/>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8650974" cy="3566469"/>
          </a:xfrm>
          <a:prstGeom prst="rect">
            <a:avLst/>
          </a:prstGeom>
        </p:spPr>
      </p:pic>
    </p:spTree>
    <p:extLst>
      <p:ext uri="{BB962C8B-B14F-4D97-AF65-F5344CB8AC3E}">
        <p14:creationId xmlns:p14="http://schemas.microsoft.com/office/powerpoint/2010/main" val="3667266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Program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6828"/>
            <a:ext cx="8650974" cy="3566469"/>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E9855E05-4E5C-4166-8DF9-2DDBB1C2DCF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238596"/>
            <a:ext cx="9992003" cy="5619404"/>
          </a:xfrm>
          <a:prstGeom prst="rect">
            <a:avLst/>
          </a:prstGeom>
        </p:spPr>
      </p:pic>
    </p:spTree>
    <p:extLst>
      <p:ext uri="{BB962C8B-B14F-4D97-AF65-F5344CB8AC3E}">
        <p14:creationId xmlns:p14="http://schemas.microsoft.com/office/powerpoint/2010/main" val="2180317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65813" y="92175"/>
            <a:ext cx="8650242" cy="3569215"/>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3388" y="2300140"/>
            <a:ext cx="10372232" cy="4279733"/>
          </a:xfrm>
          <a:prstGeom prst="rect">
            <a:avLst/>
          </a:prstGeom>
        </p:spPr>
      </p:pic>
      <p:sp>
        <p:nvSpPr>
          <p:cNvPr id="8" name="Rectangle 7"/>
          <p:cNvSpPr/>
          <p:nvPr userDrawn="1"/>
        </p:nvSpPr>
        <p:spPr>
          <a:xfrm>
            <a:off x="327082" y="6228427"/>
            <a:ext cx="9500436" cy="461665"/>
          </a:xfrm>
          <a:prstGeom prst="rect">
            <a:avLst/>
          </a:prstGeom>
        </p:spPr>
        <p:txBody>
          <a:bodyPr wrap="square">
            <a:spAutoFit/>
          </a:bodyPr>
          <a:lstStyle/>
          <a:p>
            <a:pPr marR="0" algn="l" rtl="0"/>
            <a:r>
              <a:rPr lang="en-AU" sz="1200" b="1" i="0" u="none" strike="noStrike" baseline="30000">
                <a:solidFill>
                  <a:srgbClr val="000000"/>
                </a:solidFill>
                <a:latin typeface="Open Sans" panose="020B0606030504020204" pitchFamily="34" charset="0"/>
              </a:rPr>
              <a:t>REFERENCE</a:t>
            </a:r>
            <a:br>
              <a:rPr lang="en-AU" sz="1200" b="0" i="0" u="none" strike="noStrike" baseline="0">
                <a:solidFill>
                  <a:srgbClr val="000000"/>
                </a:solidFill>
                <a:latin typeface="Open Sans" panose="020B0606030504020204" pitchFamily="34" charset="0"/>
              </a:rPr>
            </a:br>
            <a:r>
              <a:rPr lang="en-AU" sz="1200" b="0" i="0" u="none" strike="noStrike" baseline="30000">
                <a:solidFill>
                  <a:srgbClr val="000000"/>
                </a:solidFill>
                <a:latin typeface="Open Sans" panose="020B0606030504020204" pitchFamily="34" charset="0"/>
              </a:rPr>
              <a:t>Hendrie D, Miller T, Randall S, </a:t>
            </a:r>
            <a:r>
              <a:rPr lang="en-AU" sz="1200" b="0" i="0" u="none" strike="noStrike" baseline="30000" err="1">
                <a:solidFill>
                  <a:srgbClr val="000000"/>
                </a:solidFill>
                <a:latin typeface="Open Sans" panose="020B0606030504020204" pitchFamily="34" charset="0"/>
              </a:rPr>
              <a:t>Brameld</a:t>
            </a:r>
            <a:r>
              <a:rPr lang="en-AU" sz="1200" b="0" i="0" u="none" strike="noStrike" baseline="30000">
                <a:solidFill>
                  <a:srgbClr val="000000"/>
                </a:solidFill>
                <a:latin typeface="Open Sans" panose="020B0606030504020204" pitchFamily="34" charset="0"/>
              </a:rPr>
              <a:t> K, </a:t>
            </a:r>
            <a:r>
              <a:rPr lang="en-AU" sz="1200" b="0" i="0" u="none" strike="noStrike" baseline="30000" err="1">
                <a:solidFill>
                  <a:srgbClr val="000000"/>
                </a:solidFill>
                <a:latin typeface="Open Sans" panose="020B0606030504020204" pitchFamily="34" charset="0"/>
              </a:rPr>
              <a:t>Moorin</a:t>
            </a:r>
            <a:r>
              <a:rPr lang="en-AU" sz="1200" b="0" i="0" u="none" strike="noStrike" baseline="30000">
                <a:solidFill>
                  <a:srgbClr val="000000"/>
                </a:solidFill>
                <a:latin typeface="Open Sans" panose="020B0606030504020204" pitchFamily="34" charset="0"/>
              </a:rPr>
              <a:t> R.</a:t>
            </a:r>
            <a:r>
              <a:rPr lang="en-AU" sz="1200" b="0" i="0" u="none" strike="noStrike" baseline="0">
                <a:solidFill>
                  <a:srgbClr val="000000"/>
                </a:solidFill>
                <a:latin typeface="Open Sans" panose="020B0606030504020204" pitchFamily="34" charset="0"/>
              </a:rPr>
              <a:t> </a:t>
            </a:r>
            <a:r>
              <a:rPr lang="en-AU" sz="1200" b="0" i="0" u="none" strike="noStrike" baseline="30000">
                <a:solidFill>
                  <a:srgbClr val="000000"/>
                </a:solidFill>
                <a:latin typeface="Open Sans" panose="020B0606030504020204" pitchFamily="34" charset="0"/>
              </a:rPr>
              <a:t>Incidence and costs of injury in WA 2012.</a:t>
            </a:r>
            <a:r>
              <a:rPr lang="en-AU" sz="1200" b="0" i="0" u="none" strike="noStrike" baseline="0">
                <a:solidFill>
                  <a:srgbClr val="000000"/>
                </a:solidFill>
                <a:latin typeface="Open Sans" panose="020B0606030504020204" pitchFamily="34" charset="0"/>
              </a:rPr>
              <a:t> </a:t>
            </a:r>
            <a:r>
              <a:rPr lang="en-AU" sz="1200" b="0" i="0" u="none" strike="noStrike" baseline="30000">
                <a:solidFill>
                  <a:srgbClr val="000000"/>
                </a:solidFill>
                <a:latin typeface="Open Sans" panose="020B0606030504020204" pitchFamily="34" charset="0"/>
              </a:rPr>
              <a:t>Perth: Chronic</a:t>
            </a:r>
            <a:r>
              <a:rPr lang="en-AU" sz="1200" b="0" i="0" u="none" strike="noStrike" baseline="0">
                <a:solidFill>
                  <a:srgbClr val="000000"/>
                </a:solidFill>
                <a:latin typeface="Open Sans" panose="020B0606030504020204" pitchFamily="34" charset="0"/>
              </a:rPr>
              <a:t> </a:t>
            </a:r>
            <a:r>
              <a:rPr lang="en-AU" sz="1200" b="0" i="0" u="none" strike="noStrike" baseline="30000">
                <a:solidFill>
                  <a:srgbClr val="000000"/>
                </a:solidFill>
                <a:latin typeface="Open Sans" panose="020B0606030504020204" pitchFamily="34" charset="0"/>
              </a:rPr>
              <a:t>Disease Prevention Directorate Department of Health WA; 2016.</a:t>
            </a:r>
          </a:p>
        </p:txBody>
      </p:sp>
    </p:spTree>
    <p:extLst>
      <p:ext uri="{BB962C8B-B14F-4D97-AF65-F5344CB8AC3E}">
        <p14:creationId xmlns:p14="http://schemas.microsoft.com/office/powerpoint/2010/main" val="3354579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3529" y="6165306"/>
            <a:ext cx="1863014" cy="470917"/>
          </a:xfrm>
          <a:prstGeom prst="rect">
            <a:avLst/>
          </a:prstGeom>
        </p:spPr>
      </p:pic>
    </p:spTree>
    <p:extLst>
      <p:ext uri="{BB962C8B-B14F-4D97-AF65-F5344CB8AC3E}">
        <p14:creationId xmlns:p14="http://schemas.microsoft.com/office/powerpoint/2010/main" val="9944499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82524" y="5855014"/>
            <a:ext cx="1458710" cy="742379"/>
          </a:xfrm>
          <a:prstGeom prst="rect">
            <a:avLst/>
          </a:prstGeom>
        </p:spPr>
      </p:pic>
    </p:spTree>
    <p:extLst>
      <p:ext uri="{BB962C8B-B14F-4D97-AF65-F5344CB8AC3E}">
        <p14:creationId xmlns:p14="http://schemas.microsoft.com/office/powerpoint/2010/main" val="2692467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pic>
        <p:nvPicPr>
          <p:cNvPr id="7" name="Picture 6" descr="T:\Communications and Media\Rebrand\logo development Injury Matters\FINAL INJURY MATTERS LOGO SUITE_2017\Injury Matters textured graphic\INJURY MATTERS SECONDARY GRAPHICS.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32541"/>
          <a:stretch/>
        </p:blipFill>
        <p:spPr bwMode="auto">
          <a:xfrm>
            <a:off x="-11599" y="4941168"/>
            <a:ext cx="2532473" cy="1944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4306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2">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8"/>
            <a:ext cx="10515600" cy="1325563"/>
          </a:xfrm>
          <a:prstGeom prst="rect">
            <a:avLst/>
          </a:prstGeom>
          <a:noFill/>
        </p:spPr>
        <p:txBody>
          <a:bodyPr/>
          <a:lstStyle>
            <a:lvl1pPr>
              <a:defRPr b="1">
                <a:solidFill>
                  <a:srgbClr val="EF8E34"/>
                </a:solidFill>
              </a:defRPr>
            </a:lvl1pPr>
          </a:lstStyle>
          <a:p>
            <a:r>
              <a:rPr lang="en-US"/>
              <a:t>Click to edit Master title style</a:t>
            </a:r>
            <a:endParaRPr lang="en-AU"/>
          </a:p>
        </p:txBody>
      </p:sp>
      <p:sp>
        <p:nvSpPr>
          <p:cNvPr id="3" name="Content Placeholder 2"/>
          <p:cNvSpPr>
            <a:spLocks noGrp="1"/>
          </p:cNvSpPr>
          <p:nvPr>
            <p:ph idx="1"/>
          </p:nvPr>
        </p:nvSpPr>
        <p:spPr>
          <a:xfrm>
            <a:off x="838200" y="1825625"/>
            <a:ext cx="10515600" cy="398404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a:xfrm>
            <a:off x="838200" y="6356353"/>
            <a:ext cx="2743200" cy="365125"/>
          </a:xfrm>
          <a:prstGeom prst="rect">
            <a:avLst/>
          </a:prstGeom>
        </p:spPr>
        <p:txBody>
          <a:bodyPr/>
          <a:lstStyle/>
          <a:p>
            <a:fld id="{221FD789-FE92-42C2-A055-D20CA793CD8A}" type="datetimeFigureOut">
              <a:rPr lang="en-AU" smtClean="0"/>
              <a:t>6/10/2020</a:t>
            </a:fld>
            <a:endParaRPr lang="en-AU"/>
          </a:p>
        </p:txBody>
      </p:sp>
      <p:sp>
        <p:nvSpPr>
          <p:cNvPr id="5" name="Footer Placeholder 4"/>
          <p:cNvSpPr>
            <a:spLocks noGrp="1"/>
          </p:cNvSpPr>
          <p:nvPr>
            <p:ph type="ftr" sz="quarter" idx="11"/>
          </p:nvPr>
        </p:nvSpPr>
        <p:spPr>
          <a:xfrm>
            <a:off x="4038600" y="6356353"/>
            <a:ext cx="4114800" cy="365125"/>
          </a:xfrm>
          <a:prstGeom prst="rect">
            <a:avLst/>
          </a:prstGeom>
        </p:spPr>
        <p:txBody>
          <a:bodyPr/>
          <a:lstStyle/>
          <a:p>
            <a:endParaRPr lang="en-AU"/>
          </a:p>
        </p:txBody>
      </p:sp>
      <p:pic>
        <p:nvPicPr>
          <p:cNvPr id="10" name="Picture 9" descr="A picture containing drawing&#10;&#10;Description automatically generated">
            <a:extLst>
              <a:ext uri="{FF2B5EF4-FFF2-40B4-BE49-F238E27FC236}">
                <a16:creationId xmlns:a16="http://schemas.microsoft.com/office/drawing/2014/main" id="{2CC030DE-BE15-491D-8567-1E77AAF512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31927" y="5727470"/>
            <a:ext cx="2421157" cy="102142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A14CE7C8-8607-4077-A5E2-86D2AFD827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8918" y="6228232"/>
            <a:ext cx="1650882" cy="417296"/>
          </a:xfrm>
          <a:prstGeom prst="rect">
            <a:avLst/>
          </a:prstGeom>
        </p:spPr>
      </p:pic>
    </p:spTree>
    <p:extLst>
      <p:ext uri="{BB962C8B-B14F-4D97-AF65-F5344CB8AC3E}">
        <p14:creationId xmlns:p14="http://schemas.microsoft.com/office/powerpoint/2010/main" val="41483384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now Injur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544" y="476672"/>
            <a:ext cx="4464496" cy="86331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95736" y="5837249"/>
            <a:ext cx="1840996" cy="792515"/>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67544" y="6093298"/>
            <a:ext cx="4896544" cy="280419"/>
          </a:xfrm>
          <a:prstGeom prst="rect">
            <a:avLst/>
          </a:prstGeom>
        </p:spPr>
      </p:pic>
      <p:pic>
        <p:nvPicPr>
          <p:cNvPr id="10" name="Picture 9"/>
          <p:cNvPicPr>
            <a:picLocks noChangeAspect="1"/>
          </p:cNvPicPr>
          <p:nvPr userDrawn="1"/>
        </p:nvPicPr>
        <p:blipFill rotWithShape="1">
          <a:blip r:embed="rId5" cstate="print">
            <a:extLst>
              <a:ext uri="{28A0092B-C50C-407E-A947-70E740481C1C}">
                <a14:useLocalDpi xmlns:a14="http://schemas.microsoft.com/office/drawing/2010/main" val="0"/>
              </a:ext>
            </a:extLst>
          </a:blip>
          <a:srcRect l="6863" t="26127" r="6542" b="25998"/>
          <a:stretch/>
        </p:blipFill>
        <p:spPr>
          <a:xfrm>
            <a:off x="357830" y="1579417"/>
            <a:ext cx="8779703" cy="2002769"/>
          </a:xfrm>
          <a:prstGeom prst="rect">
            <a:avLst/>
          </a:prstGeom>
        </p:spPr>
      </p:pic>
    </p:spTree>
    <p:extLst>
      <p:ext uri="{BB962C8B-B14F-4D97-AF65-F5344CB8AC3E}">
        <p14:creationId xmlns:p14="http://schemas.microsoft.com/office/powerpoint/2010/main" val="37562617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I Spar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544" y="476672"/>
            <a:ext cx="4464496" cy="863314"/>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95736" y="5837249"/>
            <a:ext cx="1840996" cy="792515"/>
          </a:xfrm>
          <a:prstGeom prst="rect">
            <a:avLst/>
          </a:prstGeom>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67544" y="6093298"/>
            <a:ext cx="4896544" cy="280419"/>
          </a:xfrm>
          <a:prstGeom prst="rect">
            <a:avLst/>
          </a:prstGeom>
        </p:spPr>
      </p:pic>
    </p:spTree>
    <p:extLst>
      <p:ext uri="{BB962C8B-B14F-4D97-AF65-F5344CB8AC3E}">
        <p14:creationId xmlns:p14="http://schemas.microsoft.com/office/powerpoint/2010/main" val="932052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ay On Your Fee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6969" t="26645" r="6755" b="24445"/>
          <a:stretch/>
        </p:blipFill>
        <p:spPr>
          <a:xfrm>
            <a:off x="362448" y="1579420"/>
            <a:ext cx="8723291" cy="2040473"/>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2871" y="5782649"/>
            <a:ext cx="1760487" cy="901713"/>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1521" y="5969722"/>
            <a:ext cx="4860032" cy="527569"/>
          </a:xfrm>
          <a:prstGeom prst="rect">
            <a:avLst/>
          </a:prstGeom>
        </p:spPr>
      </p:pic>
      <p:pic>
        <p:nvPicPr>
          <p:cNvPr id="12" name="Picture 11"/>
          <p:cNvPicPr>
            <a:picLocks noChangeAspect="1"/>
          </p:cNvPicPr>
          <p:nvPr userDrawn="1"/>
        </p:nvPicPr>
        <p:blipFill rotWithShape="1">
          <a:blip r:embed="rId5" cstate="print">
            <a:extLst>
              <a:ext uri="{28A0092B-C50C-407E-A947-70E740481C1C}">
                <a14:useLocalDpi xmlns:a14="http://schemas.microsoft.com/office/drawing/2010/main" val="0"/>
              </a:ext>
            </a:extLst>
          </a:blip>
          <a:srcRect l="14350" t="28932" r="20155" b="46241"/>
          <a:stretch/>
        </p:blipFill>
        <p:spPr>
          <a:xfrm>
            <a:off x="362449" y="407152"/>
            <a:ext cx="6121479" cy="957435"/>
          </a:xfrm>
          <a:prstGeom prst="rect">
            <a:avLst/>
          </a:prstGeom>
        </p:spPr>
      </p:pic>
    </p:spTree>
    <p:extLst>
      <p:ext uri="{BB962C8B-B14F-4D97-AF65-F5344CB8AC3E}">
        <p14:creationId xmlns:p14="http://schemas.microsoft.com/office/powerpoint/2010/main" val="851696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STI">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661119"/>
            <a:ext cx="12192000" cy="3264363"/>
          </a:xfrm>
          <a:prstGeom prst="rect">
            <a:avLst/>
          </a:prstGeom>
        </p:spPr>
      </p:pic>
      <p:grpSp>
        <p:nvGrpSpPr>
          <p:cNvPr id="8" name="Group 7"/>
          <p:cNvGrpSpPr/>
          <p:nvPr userDrawn="1"/>
        </p:nvGrpSpPr>
        <p:grpSpPr>
          <a:xfrm>
            <a:off x="5574910" y="3104331"/>
            <a:ext cx="1042180" cy="335426"/>
            <a:chOff x="3749958" y="1548693"/>
            <a:chExt cx="1042180" cy="335426"/>
          </a:xfrm>
        </p:grpSpPr>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88999" y="1548693"/>
              <a:ext cx="503139" cy="335426"/>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49958" y="1548693"/>
              <a:ext cx="504056" cy="335426"/>
            </a:xfrm>
            <a:prstGeom prst="rect">
              <a:avLst/>
            </a:prstGeom>
          </p:spPr>
        </p:pic>
      </p:grpSp>
      <p:sp>
        <p:nvSpPr>
          <p:cNvPr id="11" name="TextBox 10"/>
          <p:cNvSpPr txBox="1"/>
          <p:nvPr userDrawn="1"/>
        </p:nvSpPr>
        <p:spPr>
          <a:xfrm>
            <a:off x="1944553" y="1409264"/>
            <a:ext cx="8302894" cy="1038746"/>
          </a:xfrm>
          <a:prstGeom prst="rect">
            <a:avLst/>
          </a:prstGeom>
          <a:noFill/>
        </p:spPr>
        <p:txBody>
          <a:bodyPr wrap="square" rtlCol="0">
            <a:spAutoFit/>
          </a:bodyPr>
          <a:lstStyle/>
          <a:p>
            <a:pPr algn="ctr"/>
            <a:r>
              <a:rPr lang="en-AU" sz="1050" b="0" i="0" baseline="0">
                <a:latin typeface="Arial" panose="020B0604020202020204" pitchFamily="34" charset="0"/>
                <a:cs typeface="Arial" panose="020B0604020202020204" pitchFamily="34" charset="0"/>
              </a:rPr>
              <a:t>Injury Matters acknowledge the </a:t>
            </a:r>
            <a:r>
              <a:rPr lang="en-AU" sz="1050" b="0" i="0" baseline="0" err="1">
                <a:latin typeface="Arial" panose="020B0604020202020204" pitchFamily="34" charset="0"/>
                <a:cs typeface="Arial" panose="020B0604020202020204" pitchFamily="34" charset="0"/>
              </a:rPr>
              <a:t>Whadjuk</a:t>
            </a:r>
            <a:r>
              <a:rPr lang="en-AU" sz="1050" b="0" i="0" baseline="0">
                <a:latin typeface="Arial" panose="020B0604020202020204" pitchFamily="34" charset="0"/>
                <a:cs typeface="Arial" panose="020B0604020202020204" pitchFamily="34" charset="0"/>
              </a:rPr>
              <a:t> Noongar people as the traditional custodians of the land on which we live and work, and recognises Aboriginal and Torres Strait Islander peoples continuing connection to land, waters and community across Western Australia.</a:t>
            </a:r>
          </a:p>
          <a:p>
            <a:pPr algn="ctr"/>
            <a:endParaRPr lang="en-AU" sz="1050" b="1" baseline="0">
              <a:latin typeface="Arial" panose="020B0604020202020204" pitchFamily="34" charset="0"/>
              <a:cs typeface="Arial" panose="020B0604020202020204" pitchFamily="34" charset="0"/>
            </a:endParaRPr>
          </a:p>
          <a:p>
            <a:pPr algn="ctr"/>
            <a:r>
              <a:rPr lang="en-AU" sz="1050" b="0" baseline="0">
                <a:latin typeface="Arial" panose="020B0604020202020204" pitchFamily="34" charset="0"/>
                <a:cs typeface="Arial" panose="020B0604020202020204" pitchFamily="34" charset="0"/>
              </a:rPr>
              <a:t>Our Reconciliation Action Plan can be found at </a:t>
            </a:r>
            <a:r>
              <a:rPr lang="en-AU" sz="1050" b="0" baseline="0">
                <a:latin typeface="Arial" panose="020B0604020202020204" pitchFamily="34" charset="0"/>
                <a:cs typeface="Arial" panose="020B0604020202020204" pitchFamily="34" charset="0"/>
                <a:hlinkClick r:id="rId5"/>
              </a:rPr>
              <a:t>www.injurymatters.org.au</a:t>
            </a:r>
            <a:endParaRPr lang="en-AU" sz="1050" b="0" baseline="0">
              <a:latin typeface="Arial" panose="020B0604020202020204" pitchFamily="34" charset="0"/>
              <a:cs typeface="Arial" panose="020B0604020202020204" pitchFamily="34" charset="0"/>
            </a:endParaRPr>
          </a:p>
          <a:p>
            <a:pPr algn="ctr"/>
            <a:endParaRPr lang="en-AU" sz="1050" b="0" baseline="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AU" sz="900" i="1">
                <a:latin typeface="Arial" panose="020B0604020202020204" pitchFamily="34" charset="0"/>
                <a:cs typeface="Arial" panose="020B0604020202020204" pitchFamily="34" charset="0"/>
              </a:rPr>
              <a:t>Artwork: “Standing Strong” by </a:t>
            </a:r>
            <a:r>
              <a:rPr lang="en-AU" sz="900" i="1" err="1">
                <a:latin typeface="Arial" panose="020B0604020202020204" pitchFamily="34" charset="0"/>
                <a:cs typeface="Arial" panose="020B0604020202020204" pitchFamily="34" charset="0"/>
              </a:rPr>
              <a:t>Nerolie</a:t>
            </a:r>
            <a:r>
              <a:rPr lang="en-AU" sz="900" i="1">
                <a:latin typeface="Arial" panose="020B0604020202020204" pitchFamily="34" charset="0"/>
                <a:cs typeface="Arial" panose="020B0604020202020204" pitchFamily="34" charset="0"/>
              </a:rPr>
              <a:t> </a:t>
            </a:r>
            <a:r>
              <a:rPr lang="en-AU" sz="900" i="1" err="1">
                <a:latin typeface="Arial" panose="020B0604020202020204" pitchFamily="34" charset="0"/>
                <a:cs typeface="Arial" panose="020B0604020202020204" pitchFamily="34" charset="0"/>
              </a:rPr>
              <a:t>Bynder</a:t>
            </a:r>
            <a:r>
              <a:rPr lang="en-AU" sz="900" i="1">
                <a:latin typeface="Arial" panose="020B0604020202020204" pitchFamily="34" charset="0"/>
                <a:cs typeface="Arial" panose="020B0604020202020204" pitchFamily="34" charset="0"/>
              </a:rPr>
              <a:t> </a:t>
            </a:r>
            <a:r>
              <a:rPr lang="en-AU" sz="900" i="1" err="1">
                <a:latin typeface="Arial" panose="020B0604020202020204" pitchFamily="34" charset="0"/>
                <a:cs typeface="Arial" panose="020B0604020202020204" pitchFamily="34" charset="0"/>
              </a:rPr>
              <a:t>Blurton</a:t>
            </a:r>
            <a:endParaRPr lang="en-AU" sz="900"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7907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OYF Spar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14350" t="28932" r="20155" b="46241"/>
          <a:stretch/>
        </p:blipFill>
        <p:spPr>
          <a:xfrm>
            <a:off x="362449" y="407152"/>
            <a:ext cx="6121479" cy="957435"/>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2871" y="5782649"/>
            <a:ext cx="1760487" cy="901713"/>
          </a:xfrm>
          <a:prstGeom prst="rect">
            <a:avLst/>
          </a:prstGeom>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1521" y="5969722"/>
            <a:ext cx="4860032" cy="527569"/>
          </a:xfrm>
          <a:prstGeom prst="rect">
            <a:avLst/>
          </a:prstGeom>
        </p:spPr>
      </p:pic>
    </p:spTree>
    <p:extLst>
      <p:ext uri="{BB962C8B-B14F-4D97-AF65-F5344CB8AC3E}">
        <p14:creationId xmlns:p14="http://schemas.microsoft.com/office/powerpoint/2010/main" val="8153924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oad Trauma">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545" y="530797"/>
            <a:ext cx="7357887" cy="801626"/>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23729" y="6093296"/>
            <a:ext cx="1840996" cy="554737"/>
          </a:xfrm>
          <a:prstGeom prst="rect">
            <a:avLst/>
          </a:prstGeom>
        </p:spPr>
      </p:pic>
      <p:pic>
        <p:nvPicPr>
          <p:cNvPr id="9" name="Picture 8"/>
          <p:cNvPicPr>
            <a:picLocks noChangeAspect="1"/>
          </p:cNvPicPr>
          <p:nvPr userDrawn="1"/>
        </p:nvPicPr>
        <p:blipFill rotWithShape="1">
          <a:blip r:embed="rId4" cstate="print">
            <a:extLst>
              <a:ext uri="{28A0092B-C50C-407E-A947-70E740481C1C}">
                <a14:useLocalDpi xmlns:a14="http://schemas.microsoft.com/office/drawing/2010/main" val="0"/>
              </a:ext>
            </a:extLst>
          </a:blip>
          <a:srcRect l="15870" t="45964" r="24194" b="43948"/>
          <a:stretch/>
        </p:blipFill>
        <p:spPr>
          <a:xfrm>
            <a:off x="323529" y="6190645"/>
            <a:ext cx="5184577" cy="360041"/>
          </a:xfrm>
          <a:prstGeom prst="rect">
            <a:avLst/>
          </a:prstGeom>
        </p:spPr>
      </p:pic>
      <p:pic>
        <p:nvPicPr>
          <p:cNvPr id="10" name="Picture 9"/>
          <p:cNvPicPr>
            <a:picLocks noChangeAspect="1"/>
          </p:cNvPicPr>
          <p:nvPr userDrawn="1"/>
        </p:nvPicPr>
        <p:blipFill rotWithShape="1">
          <a:blip r:embed="rId5" cstate="print">
            <a:extLst>
              <a:ext uri="{28A0092B-C50C-407E-A947-70E740481C1C}">
                <a14:useLocalDpi xmlns:a14="http://schemas.microsoft.com/office/drawing/2010/main" val="0"/>
              </a:ext>
            </a:extLst>
          </a:blip>
          <a:srcRect l="7076" t="26127" r="6863" b="27033"/>
          <a:stretch/>
        </p:blipFill>
        <p:spPr>
          <a:xfrm>
            <a:off x="380921" y="1579418"/>
            <a:ext cx="9170267" cy="2059328"/>
          </a:xfrm>
          <a:prstGeom prst="rect">
            <a:avLst/>
          </a:prstGeom>
        </p:spPr>
      </p:pic>
    </p:spTree>
    <p:extLst>
      <p:ext uri="{BB962C8B-B14F-4D97-AF65-F5344CB8AC3E}">
        <p14:creationId xmlns:p14="http://schemas.microsoft.com/office/powerpoint/2010/main" val="42165323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TS Spar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545" y="530797"/>
            <a:ext cx="7357887" cy="801626"/>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23729" y="6093296"/>
            <a:ext cx="1840996" cy="554737"/>
          </a:xfrm>
          <a:prstGeom prst="rect">
            <a:avLst/>
          </a:prstGeom>
        </p:spPr>
      </p:pic>
      <p:pic>
        <p:nvPicPr>
          <p:cNvPr id="5" name="Picture 4"/>
          <p:cNvPicPr>
            <a:picLocks noChangeAspect="1"/>
          </p:cNvPicPr>
          <p:nvPr userDrawn="1"/>
        </p:nvPicPr>
        <p:blipFill rotWithShape="1">
          <a:blip r:embed="rId4" cstate="print">
            <a:extLst>
              <a:ext uri="{28A0092B-C50C-407E-A947-70E740481C1C}">
                <a14:useLocalDpi xmlns:a14="http://schemas.microsoft.com/office/drawing/2010/main" val="0"/>
              </a:ext>
            </a:extLst>
          </a:blip>
          <a:srcRect l="15870" t="45964" r="24194" b="43948"/>
          <a:stretch/>
        </p:blipFill>
        <p:spPr>
          <a:xfrm>
            <a:off x="323529" y="6190645"/>
            <a:ext cx="5184577" cy="360041"/>
          </a:xfrm>
          <a:prstGeom prst="rect">
            <a:avLst/>
          </a:prstGeom>
        </p:spPr>
      </p:pic>
    </p:spTree>
    <p:extLst>
      <p:ext uri="{BB962C8B-B14F-4D97-AF65-F5344CB8AC3E}">
        <p14:creationId xmlns:p14="http://schemas.microsoft.com/office/powerpoint/2010/main" val="7442145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aPS on Our Roads">
    <p:spTree>
      <p:nvGrpSpPr>
        <p:cNvPr id="1" name=""/>
        <p:cNvGrpSpPr/>
        <p:nvPr/>
      </p:nvGrpSpPr>
      <p:grpSpPr>
        <a:xfrm>
          <a:off x="0" y="0"/>
          <a:ext cx="0" cy="0"/>
          <a:chOff x="0" y="0"/>
          <a:chExt cx="0" cy="0"/>
        </a:xfrm>
      </p:grpSpPr>
      <p:pic>
        <p:nvPicPr>
          <p:cNvPr id="3" name="Picture 2" descr="A picture containing food&#10;&#10;Description automatically generated">
            <a:extLst>
              <a:ext uri="{FF2B5EF4-FFF2-40B4-BE49-F238E27FC236}">
                <a16:creationId xmlns:a16="http://schemas.microsoft.com/office/drawing/2014/main" id="{E62B50E5-B83E-44A7-96C9-836D4E15C7F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27" t="37313" r="7909" b="36505"/>
          <a:stretch/>
        </p:blipFill>
        <p:spPr>
          <a:xfrm>
            <a:off x="345854" y="1945178"/>
            <a:ext cx="8452291" cy="1475509"/>
          </a:xfrm>
          <a:prstGeom prst="rect">
            <a:avLst/>
          </a:prstGeom>
        </p:spPr>
      </p:pic>
      <p:pic>
        <p:nvPicPr>
          <p:cNvPr id="4" name="Picture 3" descr="A close up of a logo&#10;&#10;Description automatically generated">
            <a:extLst>
              <a:ext uri="{FF2B5EF4-FFF2-40B4-BE49-F238E27FC236}">
                <a16:creationId xmlns:a16="http://schemas.microsoft.com/office/drawing/2014/main" id="{2F4D2DC6-A3B5-4EC4-911E-979240F7AAD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3455" b="67515"/>
          <a:stretch/>
        </p:blipFill>
        <p:spPr>
          <a:xfrm>
            <a:off x="133003" y="274320"/>
            <a:ext cx="6084916" cy="1670858"/>
          </a:xfrm>
          <a:prstGeom prst="rect">
            <a:avLst/>
          </a:prstGeom>
        </p:spPr>
      </p:pic>
      <p:pic>
        <p:nvPicPr>
          <p:cNvPr id="2" name="Picture 1" descr="A picture containing truck, drawing&#10;&#10;Description automatically generated">
            <a:extLst>
              <a:ext uri="{FF2B5EF4-FFF2-40B4-BE49-F238E27FC236}">
                <a16:creationId xmlns:a16="http://schemas.microsoft.com/office/drawing/2014/main" id="{6A5FC05C-2FFD-4F76-8700-0B632D53112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98975" y="5632732"/>
            <a:ext cx="1474632" cy="962446"/>
          </a:xfrm>
          <a:prstGeom prst="rect">
            <a:avLst/>
          </a:prstGeom>
        </p:spPr>
      </p:pic>
    </p:spTree>
    <p:extLst>
      <p:ext uri="{BB962C8B-B14F-4D97-AF65-F5344CB8AC3E}">
        <p14:creationId xmlns:p14="http://schemas.microsoft.com/office/powerpoint/2010/main" val="30115611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aPS Spare Layout">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2F4D2DC6-A3B5-4EC4-911E-979240F7AA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3455" b="67515"/>
          <a:stretch/>
        </p:blipFill>
        <p:spPr>
          <a:xfrm>
            <a:off x="133003" y="274320"/>
            <a:ext cx="6084916" cy="1670858"/>
          </a:xfrm>
          <a:prstGeom prst="rect">
            <a:avLst/>
          </a:prstGeom>
        </p:spPr>
      </p:pic>
      <p:pic>
        <p:nvPicPr>
          <p:cNvPr id="2" name="Picture 1" descr="A picture containing truck, drawing&#10;&#10;Description automatically generated">
            <a:extLst>
              <a:ext uri="{FF2B5EF4-FFF2-40B4-BE49-F238E27FC236}">
                <a16:creationId xmlns:a16="http://schemas.microsoft.com/office/drawing/2014/main" id="{EC6D7F50-033E-4B55-A3F9-57AE8AEC90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98975" y="5632732"/>
            <a:ext cx="1474632" cy="962446"/>
          </a:xfrm>
          <a:prstGeom prst="rect">
            <a:avLst/>
          </a:prstGeom>
        </p:spPr>
      </p:pic>
    </p:spTree>
    <p:extLst>
      <p:ext uri="{BB962C8B-B14F-4D97-AF65-F5344CB8AC3E}">
        <p14:creationId xmlns:p14="http://schemas.microsoft.com/office/powerpoint/2010/main" val="5051497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88524" y="159441"/>
            <a:ext cx="3014951" cy="1704883"/>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81035" y="2088229"/>
            <a:ext cx="4475026" cy="2983947"/>
          </a:xfrm>
          <a:prstGeom prst="rect">
            <a:avLst/>
          </a:prstGeom>
        </p:spPr>
      </p:pic>
      <p:sp>
        <p:nvSpPr>
          <p:cNvPr id="5" name="Rectangle 4"/>
          <p:cNvSpPr/>
          <p:nvPr userDrawn="1"/>
        </p:nvSpPr>
        <p:spPr>
          <a:xfrm>
            <a:off x="3493393" y="6390016"/>
            <a:ext cx="5450309" cy="351472"/>
          </a:xfrm>
          <a:prstGeom prst="rect">
            <a:avLst/>
          </a:prstGeom>
        </p:spPr>
        <p:txBody>
          <a:bodyPr wrap="square">
            <a:spAutoFit/>
          </a:bodyPr>
          <a:lstStyle/>
          <a:p>
            <a:pPr algn="ctr"/>
            <a:r>
              <a:rPr lang="en-AU" sz="800">
                <a:solidFill>
                  <a:schemeClr val="bg1"/>
                </a:solidFill>
                <a:latin typeface="Arial" panose="020B0604020202020204" pitchFamily="34" charset="0"/>
                <a:cs typeface="Arial" panose="020B0604020202020204" pitchFamily="34" charset="0"/>
              </a:rPr>
              <a:t>Injury Matters is able to continue to make a difference in the Western Australian community through funding obtained from the government, donations and income generated through our programs and services.</a:t>
            </a:r>
          </a:p>
        </p:txBody>
      </p:sp>
      <p:pic>
        <p:nvPicPr>
          <p:cNvPr id="7" name="Picture 6" descr="A picture containing drawing&#10;&#10;Description automatically generated">
            <a:extLst>
              <a:ext uri="{FF2B5EF4-FFF2-40B4-BE49-F238E27FC236}">
                <a16:creationId xmlns:a16="http://schemas.microsoft.com/office/drawing/2014/main" id="{F910F0EA-3EB1-4656-904B-6A9E0EAFA32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8998" b="30121"/>
          <a:stretch/>
        </p:blipFill>
        <p:spPr>
          <a:xfrm>
            <a:off x="2632220" y="5220393"/>
            <a:ext cx="6927559" cy="1169623"/>
          </a:xfrm>
          <a:prstGeom prst="rect">
            <a:avLst/>
          </a:prstGeom>
        </p:spPr>
      </p:pic>
    </p:spTree>
    <p:extLst>
      <p:ext uri="{BB962C8B-B14F-4D97-AF65-F5344CB8AC3E}">
        <p14:creationId xmlns:p14="http://schemas.microsoft.com/office/powerpoint/2010/main" val="20647558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ocial Media">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88524" y="159441"/>
            <a:ext cx="3014951" cy="1704883"/>
          </a:xfrm>
          <a:prstGeom prst="rect">
            <a:avLst/>
          </a:prstGeom>
        </p:spPr>
      </p:pic>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l="2570" r="12729" b="58026"/>
          <a:stretch/>
        </p:blipFill>
        <p:spPr>
          <a:xfrm>
            <a:off x="3441206" y="5518849"/>
            <a:ext cx="5309586" cy="1086647"/>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l="5506" r="23712"/>
          <a:stretch/>
        </p:blipFill>
        <p:spPr>
          <a:xfrm>
            <a:off x="4588524" y="1864324"/>
            <a:ext cx="3470191" cy="3267146"/>
          </a:xfrm>
          <a:prstGeom prst="rect">
            <a:avLst/>
          </a:prstGeom>
        </p:spPr>
      </p:pic>
    </p:spTree>
    <p:extLst>
      <p:ext uri="{BB962C8B-B14F-4D97-AF65-F5344CB8AC3E}">
        <p14:creationId xmlns:p14="http://schemas.microsoft.com/office/powerpoint/2010/main" val="33047267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D12AB-5F21-4E36-9ECE-7FA0F309C2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6064B91C-83CC-4C62-9174-1CDE27047B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A9D7843B-6B91-449E-A0B2-D9F9118EE855}"/>
              </a:ext>
            </a:extLst>
          </p:cNvPr>
          <p:cNvSpPr>
            <a:spLocks noGrp="1"/>
          </p:cNvSpPr>
          <p:nvPr>
            <p:ph type="dt" sz="half" idx="10"/>
          </p:nvPr>
        </p:nvSpPr>
        <p:spPr/>
        <p:txBody>
          <a:bodyPr/>
          <a:lstStyle/>
          <a:p>
            <a:fld id="{305748CA-7262-44EA-9C7D-FF9E6F75B49F}" type="datetimeFigureOut">
              <a:rPr lang="en-AU" smtClean="0"/>
              <a:t>6/10/2020</a:t>
            </a:fld>
            <a:endParaRPr lang="en-AU"/>
          </a:p>
        </p:txBody>
      </p:sp>
      <p:sp>
        <p:nvSpPr>
          <p:cNvPr id="5" name="Footer Placeholder 4">
            <a:extLst>
              <a:ext uri="{FF2B5EF4-FFF2-40B4-BE49-F238E27FC236}">
                <a16:creationId xmlns:a16="http://schemas.microsoft.com/office/drawing/2014/main" id="{5CA2CCFE-C4E2-4CD2-AEF6-EC95C19D3B3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478B292-A19E-40FF-B32E-12E13305373A}"/>
              </a:ext>
            </a:extLst>
          </p:cNvPr>
          <p:cNvSpPr>
            <a:spLocks noGrp="1"/>
          </p:cNvSpPr>
          <p:nvPr>
            <p:ph type="sldNum" sz="quarter" idx="12"/>
          </p:nvPr>
        </p:nvSpPr>
        <p:spPr/>
        <p:txBody>
          <a:bodyPr/>
          <a:lstStyle/>
          <a:p>
            <a:fld id="{857AD95A-5ABE-4DAA-9D30-78CF65F1E8C6}" type="slidenum">
              <a:rPr lang="en-AU" smtClean="0"/>
              <a:t>‹#›</a:t>
            </a:fld>
            <a:endParaRPr lang="en-AU"/>
          </a:p>
        </p:txBody>
      </p:sp>
      <p:pic>
        <p:nvPicPr>
          <p:cNvPr id="9" name="Picture 8" descr="A picture containing truck, drawing&#10;&#10;Description automatically generated">
            <a:extLst>
              <a:ext uri="{FF2B5EF4-FFF2-40B4-BE49-F238E27FC236}">
                <a16:creationId xmlns:a16="http://schemas.microsoft.com/office/drawing/2014/main" id="{6FA95773-1970-46D0-8DEB-F82F3F2910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84781" y="6049581"/>
            <a:ext cx="940043" cy="613537"/>
          </a:xfrm>
          <a:prstGeom prst="rect">
            <a:avLst/>
          </a:prstGeom>
        </p:spPr>
      </p:pic>
    </p:spTree>
    <p:extLst>
      <p:ext uri="{BB962C8B-B14F-4D97-AF65-F5344CB8AC3E}">
        <p14:creationId xmlns:p14="http://schemas.microsoft.com/office/powerpoint/2010/main" val="29818432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EE390-3764-4AD3-9CBA-23BC98F94A6C}"/>
              </a:ext>
            </a:extLst>
          </p:cNvPr>
          <p:cNvSpPr>
            <a:spLocks noGrp="1"/>
          </p:cNvSpPr>
          <p:nvPr>
            <p:ph type="title"/>
          </p:nvPr>
        </p:nvSpPr>
        <p:spPr/>
        <p:txBody>
          <a:bodyPr/>
          <a:lstStyle>
            <a:lvl1pPr>
              <a:defRPr>
                <a:solidFill>
                  <a:schemeClr val="accent1">
                    <a:lumMod val="75000"/>
                  </a:schemeClr>
                </a:solidFill>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9390D7D7-9272-4E53-81AC-3FC4844102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3921601-AAFC-4694-B84C-495A693B2DA3}"/>
              </a:ext>
            </a:extLst>
          </p:cNvPr>
          <p:cNvSpPr>
            <a:spLocks noGrp="1"/>
          </p:cNvSpPr>
          <p:nvPr>
            <p:ph type="dt" sz="half" idx="10"/>
          </p:nvPr>
        </p:nvSpPr>
        <p:spPr/>
        <p:txBody>
          <a:bodyPr/>
          <a:lstStyle/>
          <a:p>
            <a:fld id="{305748CA-7262-44EA-9C7D-FF9E6F75B49F}" type="datetimeFigureOut">
              <a:rPr lang="en-AU" smtClean="0"/>
              <a:t>6/10/2020</a:t>
            </a:fld>
            <a:endParaRPr lang="en-AU"/>
          </a:p>
        </p:txBody>
      </p:sp>
      <p:sp>
        <p:nvSpPr>
          <p:cNvPr id="5" name="Footer Placeholder 4">
            <a:extLst>
              <a:ext uri="{FF2B5EF4-FFF2-40B4-BE49-F238E27FC236}">
                <a16:creationId xmlns:a16="http://schemas.microsoft.com/office/drawing/2014/main" id="{56E844A8-2ADC-48B5-8383-29F51376BD9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062AB96-2151-431F-980A-3B52DFE1C07F}"/>
              </a:ext>
            </a:extLst>
          </p:cNvPr>
          <p:cNvSpPr>
            <a:spLocks noGrp="1"/>
          </p:cNvSpPr>
          <p:nvPr>
            <p:ph type="sldNum" sz="quarter" idx="12"/>
          </p:nvPr>
        </p:nvSpPr>
        <p:spPr/>
        <p:txBody>
          <a:bodyPr/>
          <a:lstStyle/>
          <a:p>
            <a:fld id="{857AD95A-5ABE-4DAA-9D30-78CF65F1E8C6}" type="slidenum">
              <a:rPr lang="en-AU" smtClean="0"/>
              <a:t>‹#›</a:t>
            </a:fld>
            <a:endParaRPr lang="en-AU"/>
          </a:p>
        </p:txBody>
      </p:sp>
      <p:pic>
        <p:nvPicPr>
          <p:cNvPr id="9" name="Picture 8" descr="A picture containing truck, drawing&#10;&#10;Description automatically generated">
            <a:extLst>
              <a:ext uri="{FF2B5EF4-FFF2-40B4-BE49-F238E27FC236}">
                <a16:creationId xmlns:a16="http://schemas.microsoft.com/office/drawing/2014/main" id="{752F86A8-0F73-4346-B5C6-AEBF0EB4ED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17751" y="6152285"/>
            <a:ext cx="872097" cy="569190"/>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7538AFF6-4ADA-422C-875C-584C991734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8918" y="6228232"/>
            <a:ext cx="1650882" cy="417296"/>
          </a:xfrm>
          <a:prstGeom prst="rect">
            <a:avLst/>
          </a:prstGeom>
        </p:spPr>
      </p:pic>
    </p:spTree>
    <p:extLst>
      <p:ext uri="{BB962C8B-B14F-4D97-AF65-F5344CB8AC3E}">
        <p14:creationId xmlns:p14="http://schemas.microsoft.com/office/powerpoint/2010/main" val="8080044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7F9A5-C5B3-4381-8DA7-5F141E967125}"/>
              </a:ext>
            </a:extLst>
          </p:cNvPr>
          <p:cNvSpPr>
            <a:spLocks noGrp="1"/>
          </p:cNvSpPr>
          <p:nvPr>
            <p:ph type="title"/>
          </p:nvPr>
        </p:nvSpPr>
        <p:spPr>
          <a:xfrm>
            <a:off x="831850" y="1709738"/>
            <a:ext cx="10515600" cy="2852737"/>
          </a:xfrm>
        </p:spPr>
        <p:txBody>
          <a:bodyPr anchor="b"/>
          <a:lstStyle>
            <a:lvl1pPr>
              <a:defRPr sz="6000">
                <a:solidFill>
                  <a:schemeClr val="accent1">
                    <a:lumMod val="75000"/>
                  </a:schemeClr>
                </a:solidFill>
              </a:defRPr>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F32A5E08-E310-481C-B175-BEB3905740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CCD378-BD96-4E0E-A332-F51E260C20FD}"/>
              </a:ext>
            </a:extLst>
          </p:cNvPr>
          <p:cNvSpPr>
            <a:spLocks noGrp="1"/>
          </p:cNvSpPr>
          <p:nvPr>
            <p:ph type="dt" sz="half" idx="10"/>
          </p:nvPr>
        </p:nvSpPr>
        <p:spPr/>
        <p:txBody>
          <a:bodyPr/>
          <a:lstStyle/>
          <a:p>
            <a:fld id="{305748CA-7262-44EA-9C7D-FF9E6F75B49F}" type="datetimeFigureOut">
              <a:rPr lang="en-AU" smtClean="0"/>
              <a:t>6/10/2020</a:t>
            </a:fld>
            <a:endParaRPr lang="en-AU"/>
          </a:p>
        </p:txBody>
      </p:sp>
      <p:sp>
        <p:nvSpPr>
          <p:cNvPr id="5" name="Footer Placeholder 4">
            <a:extLst>
              <a:ext uri="{FF2B5EF4-FFF2-40B4-BE49-F238E27FC236}">
                <a16:creationId xmlns:a16="http://schemas.microsoft.com/office/drawing/2014/main" id="{2C2D0246-F095-42AB-825D-0E7541AD817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659BC3C-4CC1-4E28-8C8E-A035E70E2C6C}"/>
              </a:ext>
            </a:extLst>
          </p:cNvPr>
          <p:cNvSpPr>
            <a:spLocks noGrp="1"/>
          </p:cNvSpPr>
          <p:nvPr>
            <p:ph type="sldNum" sz="quarter" idx="12"/>
          </p:nvPr>
        </p:nvSpPr>
        <p:spPr/>
        <p:txBody>
          <a:bodyPr/>
          <a:lstStyle/>
          <a:p>
            <a:fld id="{857AD95A-5ABE-4DAA-9D30-78CF65F1E8C6}" type="slidenum">
              <a:rPr lang="en-AU" smtClean="0"/>
              <a:t>‹#›</a:t>
            </a:fld>
            <a:endParaRPr lang="en-AU"/>
          </a:p>
        </p:txBody>
      </p:sp>
      <p:pic>
        <p:nvPicPr>
          <p:cNvPr id="7" name="Picture 6" descr="A picture containing truck, drawing&#10;&#10;Description automatically generated">
            <a:extLst>
              <a:ext uri="{FF2B5EF4-FFF2-40B4-BE49-F238E27FC236}">
                <a16:creationId xmlns:a16="http://schemas.microsoft.com/office/drawing/2014/main" id="{5CBACD3A-D44D-422A-8EFB-B6EE27A5F5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17751" y="6152285"/>
            <a:ext cx="872097" cy="569190"/>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1964AFB4-53A9-4029-A25F-BEAF670AB8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8918" y="6228232"/>
            <a:ext cx="1650882" cy="417296"/>
          </a:xfrm>
          <a:prstGeom prst="rect">
            <a:avLst/>
          </a:prstGeom>
        </p:spPr>
      </p:pic>
    </p:spTree>
    <p:extLst>
      <p:ext uri="{BB962C8B-B14F-4D97-AF65-F5344CB8AC3E}">
        <p14:creationId xmlns:p14="http://schemas.microsoft.com/office/powerpoint/2010/main" val="1756044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ASTI">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661119"/>
            <a:ext cx="12192000" cy="3264363"/>
          </a:xfrm>
          <a:prstGeom prst="rect">
            <a:avLst/>
          </a:prstGeom>
        </p:spPr>
      </p:pic>
      <p:grpSp>
        <p:nvGrpSpPr>
          <p:cNvPr id="8" name="Group 7"/>
          <p:cNvGrpSpPr/>
          <p:nvPr userDrawn="1"/>
        </p:nvGrpSpPr>
        <p:grpSpPr>
          <a:xfrm>
            <a:off x="5574910" y="3104331"/>
            <a:ext cx="1042180" cy="335426"/>
            <a:chOff x="3749958" y="1548693"/>
            <a:chExt cx="1042180" cy="335426"/>
          </a:xfrm>
        </p:grpSpPr>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88999" y="1548693"/>
              <a:ext cx="503139" cy="335426"/>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49958" y="1548693"/>
              <a:ext cx="504056" cy="335426"/>
            </a:xfrm>
            <a:prstGeom prst="rect">
              <a:avLst/>
            </a:prstGeom>
          </p:spPr>
        </p:pic>
      </p:grpSp>
      <p:sp>
        <p:nvSpPr>
          <p:cNvPr id="11" name="TextBox 10"/>
          <p:cNvSpPr txBox="1"/>
          <p:nvPr userDrawn="1"/>
        </p:nvSpPr>
        <p:spPr>
          <a:xfrm>
            <a:off x="2933094" y="1435531"/>
            <a:ext cx="6325813" cy="1038746"/>
          </a:xfrm>
          <a:prstGeom prst="rect">
            <a:avLst/>
          </a:prstGeom>
          <a:noFill/>
        </p:spPr>
        <p:txBody>
          <a:bodyPr wrap="square" rtlCol="0">
            <a:spAutoFit/>
          </a:bodyPr>
          <a:lstStyle/>
          <a:p>
            <a:pPr algn="ctr"/>
            <a:r>
              <a:rPr lang="en-AU" sz="1050">
                <a:latin typeface="Arial" panose="020B0604020202020204" pitchFamily="34" charset="0"/>
                <a:cs typeface="Arial" panose="020B0604020202020204" pitchFamily="34" charset="0"/>
              </a:rPr>
              <a:t>Injury Matters acknowledges the Australian Aboriginal and Torres Strait Islander peoples as the first inhabitants of the nation and the traditional custodians of the lands where we live, learn and work.</a:t>
            </a:r>
          </a:p>
          <a:p>
            <a:pPr algn="ctr"/>
            <a:endParaRPr lang="en-AU" sz="1050" b="1" baseline="0">
              <a:latin typeface="Arial" panose="020B0604020202020204" pitchFamily="34" charset="0"/>
              <a:cs typeface="Arial" panose="020B0604020202020204" pitchFamily="34" charset="0"/>
            </a:endParaRPr>
          </a:p>
          <a:p>
            <a:pPr algn="ctr"/>
            <a:r>
              <a:rPr lang="en-AU" sz="1050" b="0" baseline="0">
                <a:latin typeface="Arial" panose="020B0604020202020204" pitchFamily="34" charset="0"/>
                <a:cs typeface="Arial" panose="020B0604020202020204" pitchFamily="34" charset="0"/>
              </a:rPr>
              <a:t>Our Reconciliation Action Plan can be found at </a:t>
            </a:r>
            <a:r>
              <a:rPr lang="en-AU" sz="1050" b="0" baseline="0">
                <a:latin typeface="Arial" panose="020B0604020202020204" pitchFamily="34" charset="0"/>
                <a:cs typeface="Arial" panose="020B0604020202020204" pitchFamily="34" charset="0"/>
                <a:hlinkClick r:id="rId5"/>
              </a:rPr>
              <a:t>www.injurymatters.org.au</a:t>
            </a:r>
            <a:endParaRPr lang="en-AU" sz="1050" b="0" baseline="0">
              <a:latin typeface="Arial" panose="020B0604020202020204" pitchFamily="34" charset="0"/>
              <a:cs typeface="Arial" panose="020B0604020202020204" pitchFamily="34" charset="0"/>
            </a:endParaRPr>
          </a:p>
          <a:p>
            <a:pPr algn="ctr"/>
            <a:endParaRPr lang="en-AU" sz="1050" b="0" baseline="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AU" sz="900" i="1">
                <a:latin typeface="Arial" panose="020B0604020202020204" pitchFamily="34" charset="0"/>
                <a:cs typeface="Arial" panose="020B0604020202020204" pitchFamily="34" charset="0"/>
              </a:rPr>
              <a:t>Artwork: “Standing Strong” by </a:t>
            </a:r>
            <a:r>
              <a:rPr lang="en-AU" sz="900" i="1" err="1">
                <a:latin typeface="Arial" panose="020B0604020202020204" pitchFamily="34" charset="0"/>
                <a:cs typeface="Arial" panose="020B0604020202020204" pitchFamily="34" charset="0"/>
              </a:rPr>
              <a:t>Nerolie</a:t>
            </a:r>
            <a:r>
              <a:rPr lang="en-AU" sz="900" i="1">
                <a:latin typeface="Arial" panose="020B0604020202020204" pitchFamily="34" charset="0"/>
                <a:cs typeface="Arial" panose="020B0604020202020204" pitchFamily="34" charset="0"/>
              </a:rPr>
              <a:t> </a:t>
            </a:r>
            <a:r>
              <a:rPr lang="en-AU" sz="900" i="1" err="1">
                <a:latin typeface="Arial" panose="020B0604020202020204" pitchFamily="34" charset="0"/>
                <a:cs typeface="Arial" panose="020B0604020202020204" pitchFamily="34" charset="0"/>
              </a:rPr>
              <a:t>Bynder</a:t>
            </a:r>
            <a:r>
              <a:rPr lang="en-AU" sz="900" i="1">
                <a:latin typeface="Arial" panose="020B0604020202020204" pitchFamily="34" charset="0"/>
                <a:cs typeface="Arial" panose="020B0604020202020204" pitchFamily="34" charset="0"/>
              </a:rPr>
              <a:t> </a:t>
            </a:r>
            <a:r>
              <a:rPr lang="en-AU" sz="900" i="1" err="1">
                <a:latin typeface="Arial" panose="020B0604020202020204" pitchFamily="34" charset="0"/>
                <a:cs typeface="Arial" panose="020B0604020202020204" pitchFamily="34" charset="0"/>
              </a:rPr>
              <a:t>Blurton</a:t>
            </a:r>
            <a:endParaRPr lang="en-AU" sz="900"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97317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AE5CC-3F99-4211-89DF-C0D0E97EFF2A}"/>
              </a:ext>
            </a:extLst>
          </p:cNvPr>
          <p:cNvSpPr>
            <a:spLocks noGrp="1"/>
          </p:cNvSpPr>
          <p:nvPr>
            <p:ph type="title"/>
          </p:nvPr>
        </p:nvSpPr>
        <p:spPr/>
        <p:txBody>
          <a:bodyPr/>
          <a:lstStyle>
            <a:lvl1pPr>
              <a:defRPr>
                <a:solidFill>
                  <a:schemeClr val="accent1">
                    <a:lumMod val="75000"/>
                  </a:schemeClr>
                </a:solidFill>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6F2D184E-8B45-4E2F-B104-9AF0F4AA28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16658445-4DB1-4DB9-9F54-00A0B71A0C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6C60A546-C644-4986-ADD9-175D78544075}"/>
              </a:ext>
            </a:extLst>
          </p:cNvPr>
          <p:cNvSpPr>
            <a:spLocks noGrp="1"/>
          </p:cNvSpPr>
          <p:nvPr>
            <p:ph type="dt" sz="half" idx="10"/>
          </p:nvPr>
        </p:nvSpPr>
        <p:spPr/>
        <p:txBody>
          <a:bodyPr/>
          <a:lstStyle/>
          <a:p>
            <a:fld id="{305748CA-7262-44EA-9C7D-FF9E6F75B49F}" type="datetimeFigureOut">
              <a:rPr lang="en-AU" smtClean="0"/>
              <a:t>6/10/2020</a:t>
            </a:fld>
            <a:endParaRPr lang="en-AU"/>
          </a:p>
        </p:txBody>
      </p:sp>
      <p:sp>
        <p:nvSpPr>
          <p:cNvPr id="6" name="Footer Placeholder 5">
            <a:extLst>
              <a:ext uri="{FF2B5EF4-FFF2-40B4-BE49-F238E27FC236}">
                <a16:creationId xmlns:a16="http://schemas.microsoft.com/office/drawing/2014/main" id="{7C86408A-DD56-445F-99A7-7BF179A10A3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609FB5ED-F6FB-4C1A-87B9-E49BCD79077B}"/>
              </a:ext>
            </a:extLst>
          </p:cNvPr>
          <p:cNvSpPr>
            <a:spLocks noGrp="1"/>
          </p:cNvSpPr>
          <p:nvPr>
            <p:ph type="sldNum" sz="quarter" idx="12"/>
          </p:nvPr>
        </p:nvSpPr>
        <p:spPr/>
        <p:txBody>
          <a:bodyPr/>
          <a:lstStyle/>
          <a:p>
            <a:fld id="{857AD95A-5ABE-4DAA-9D30-78CF65F1E8C6}" type="slidenum">
              <a:rPr lang="en-AU" smtClean="0"/>
              <a:t>‹#›</a:t>
            </a:fld>
            <a:endParaRPr lang="en-AU"/>
          </a:p>
        </p:txBody>
      </p:sp>
      <p:pic>
        <p:nvPicPr>
          <p:cNvPr id="9" name="Picture 8" descr="A picture containing truck, drawing&#10;&#10;Description automatically generated">
            <a:extLst>
              <a:ext uri="{FF2B5EF4-FFF2-40B4-BE49-F238E27FC236}">
                <a16:creationId xmlns:a16="http://schemas.microsoft.com/office/drawing/2014/main" id="{1753FF2E-700C-4D16-8D67-DD9E2C2D2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17751" y="6152285"/>
            <a:ext cx="872097" cy="569190"/>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9AA82209-6E29-4672-AAE1-32571C755DE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8918" y="6228232"/>
            <a:ext cx="1650882" cy="417296"/>
          </a:xfrm>
          <a:prstGeom prst="rect">
            <a:avLst/>
          </a:prstGeom>
        </p:spPr>
      </p:pic>
    </p:spTree>
    <p:extLst>
      <p:ext uri="{BB962C8B-B14F-4D97-AF65-F5344CB8AC3E}">
        <p14:creationId xmlns:p14="http://schemas.microsoft.com/office/powerpoint/2010/main" val="19660604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0B282-78CA-4BC4-8768-E2011B2FDE94}"/>
              </a:ext>
            </a:extLst>
          </p:cNvPr>
          <p:cNvSpPr>
            <a:spLocks noGrp="1"/>
          </p:cNvSpPr>
          <p:nvPr>
            <p:ph type="title"/>
          </p:nvPr>
        </p:nvSpPr>
        <p:spPr>
          <a:xfrm>
            <a:off x="839788" y="365125"/>
            <a:ext cx="10515600" cy="1325563"/>
          </a:xfrm>
        </p:spPr>
        <p:txBody>
          <a:bodyPr/>
          <a:lstStyle>
            <a:lvl1pPr>
              <a:defRPr>
                <a:solidFill>
                  <a:schemeClr val="accent1">
                    <a:lumMod val="75000"/>
                  </a:schemeClr>
                </a:solidFill>
              </a:defRPr>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116E7E8E-68A5-4DFE-9953-5BF30AD972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9833C4-D20D-41CA-810D-EA0C85437F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67BB8B92-A2F5-4F51-BA9E-DCFF50C93A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0385A4-C76D-4CDD-904B-587E272B50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B83828E2-AD1A-4D76-86E5-A71A80E4DCB1}"/>
              </a:ext>
            </a:extLst>
          </p:cNvPr>
          <p:cNvSpPr>
            <a:spLocks noGrp="1"/>
          </p:cNvSpPr>
          <p:nvPr>
            <p:ph type="dt" sz="half" idx="10"/>
          </p:nvPr>
        </p:nvSpPr>
        <p:spPr/>
        <p:txBody>
          <a:bodyPr/>
          <a:lstStyle/>
          <a:p>
            <a:fld id="{305748CA-7262-44EA-9C7D-FF9E6F75B49F}" type="datetimeFigureOut">
              <a:rPr lang="en-AU" smtClean="0"/>
              <a:t>6/10/2020</a:t>
            </a:fld>
            <a:endParaRPr lang="en-AU"/>
          </a:p>
        </p:txBody>
      </p:sp>
      <p:sp>
        <p:nvSpPr>
          <p:cNvPr id="8" name="Footer Placeholder 7">
            <a:extLst>
              <a:ext uri="{FF2B5EF4-FFF2-40B4-BE49-F238E27FC236}">
                <a16:creationId xmlns:a16="http://schemas.microsoft.com/office/drawing/2014/main" id="{A9676F63-98C4-4467-89DF-B6F2A30BED20}"/>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7C60DE36-448F-4FF0-9E74-6EF399800F43}"/>
              </a:ext>
            </a:extLst>
          </p:cNvPr>
          <p:cNvSpPr>
            <a:spLocks noGrp="1"/>
          </p:cNvSpPr>
          <p:nvPr>
            <p:ph type="sldNum" sz="quarter" idx="12"/>
          </p:nvPr>
        </p:nvSpPr>
        <p:spPr/>
        <p:txBody>
          <a:bodyPr/>
          <a:lstStyle/>
          <a:p>
            <a:fld id="{857AD95A-5ABE-4DAA-9D30-78CF65F1E8C6}" type="slidenum">
              <a:rPr lang="en-AU" smtClean="0"/>
              <a:t>‹#›</a:t>
            </a:fld>
            <a:endParaRPr lang="en-AU"/>
          </a:p>
        </p:txBody>
      </p:sp>
      <p:pic>
        <p:nvPicPr>
          <p:cNvPr id="10" name="Picture 9" descr="A picture containing truck, drawing&#10;&#10;Description automatically generated">
            <a:extLst>
              <a:ext uri="{FF2B5EF4-FFF2-40B4-BE49-F238E27FC236}">
                <a16:creationId xmlns:a16="http://schemas.microsoft.com/office/drawing/2014/main" id="{CF9B93E8-C77D-4D28-8346-522B581A62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17751" y="6152285"/>
            <a:ext cx="872097" cy="569190"/>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2F041789-ED5B-4B7F-9196-A65E84A85B6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8918" y="6228232"/>
            <a:ext cx="1650882" cy="417296"/>
          </a:xfrm>
          <a:prstGeom prst="rect">
            <a:avLst/>
          </a:prstGeom>
        </p:spPr>
      </p:pic>
    </p:spTree>
    <p:extLst>
      <p:ext uri="{BB962C8B-B14F-4D97-AF65-F5344CB8AC3E}">
        <p14:creationId xmlns:p14="http://schemas.microsoft.com/office/powerpoint/2010/main" val="2816072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2D4E0-9ACB-4266-8978-B16A587217E5}"/>
              </a:ext>
            </a:extLst>
          </p:cNvPr>
          <p:cNvSpPr>
            <a:spLocks noGrp="1"/>
          </p:cNvSpPr>
          <p:nvPr>
            <p:ph type="title"/>
          </p:nvPr>
        </p:nvSpPr>
        <p:spPr/>
        <p:txBody>
          <a:bodyPr/>
          <a:lstStyle>
            <a:lvl1pPr>
              <a:defRPr>
                <a:solidFill>
                  <a:schemeClr val="accent1">
                    <a:lumMod val="75000"/>
                  </a:schemeClr>
                </a:solidFill>
              </a:defRPr>
            </a:lvl1pPr>
          </a:lstStyle>
          <a:p>
            <a:r>
              <a:rPr lang="en-US"/>
              <a:t>Click to edit Master title style</a:t>
            </a:r>
            <a:endParaRPr lang="en-AU"/>
          </a:p>
        </p:txBody>
      </p:sp>
      <p:sp>
        <p:nvSpPr>
          <p:cNvPr id="3" name="Date Placeholder 2">
            <a:extLst>
              <a:ext uri="{FF2B5EF4-FFF2-40B4-BE49-F238E27FC236}">
                <a16:creationId xmlns:a16="http://schemas.microsoft.com/office/drawing/2014/main" id="{D413DBAE-39AD-4339-93D6-A7442F73C4EB}"/>
              </a:ext>
            </a:extLst>
          </p:cNvPr>
          <p:cNvSpPr>
            <a:spLocks noGrp="1"/>
          </p:cNvSpPr>
          <p:nvPr>
            <p:ph type="dt" sz="half" idx="10"/>
          </p:nvPr>
        </p:nvSpPr>
        <p:spPr/>
        <p:txBody>
          <a:bodyPr/>
          <a:lstStyle/>
          <a:p>
            <a:fld id="{305748CA-7262-44EA-9C7D-FF9E6F75B49F}" type="datetimeFigureOut">
              <a:rPr lang="en-AU" smtClean="0"/>
              <a:t>6/10/2020</a:t>
            </a:fld>
            <a:endParaRPr lang="en-AU"/>
          </a:p>
        </p:txBody>
      </p:sp>
      <p:sp>
        <p:nvSpPr>
          <p:cNvPr id="4" name="Footer Placeholder 3">
            <a:extLst>
              <a:ext uri="{FF2B5EF4-FFF2-40B4-BE49-F238E27FC236}">
                <a16:creationId xmlns:a16="http://schemas.microsoft.com/office/drawing/2014/main" id="{4A24A597-EF2B-4B2D-965C-EBD679ADB3C6}"/>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EA3E7CB2-BB4C-4091-AD5B-7046D3E4B307}"/>
              </a:ext>
            </a:extLst>
          </p:cNvPr>
          <p:cNvSpPr>
            <a:spLocks noGrp="1"/>
          </p:cNvSpPr>
          <p:nvPr>
            <p:ph type="sldNum" sz="quarter" idx="12"/>
          </p:nvPr>
        </p:nvSpPr>
        <p:spPr/>
        <p:txBody>
          <a:bodyPr/>
          <a:lstStyle/>
          <a:p>
            <a:fld id="{857AD95A-5ABE-4DAA-9D30-78CF65F1E8C6}" type="slidenum">
              <a:rPr lang="en-AU" smtClean="0"/>
              <a:t>‹#›</a:t>
            </a:fld>
            <a:endParaRPr lang="en-AU"/>
          </a:p>
        </p:txBody>
      </p:sp>
      <p:pic>
        <p:nvPicPr>
          <p:cNvPr id="6" name="Picture 5" descr="A picture containing truck, drawing&#10;&#10;Description automatically generated">
            <a:extLst>
              <a:ext uri="{FF2B5EF4-FFF2-40B4-BE49-F238E27FC236}">
                <a16:creationId xmlns:a16="http://schemas.microsoft.com/office/drawing/2014/main" id="{7FDC4F20-1D52-47E1-A2DA-AEC832C20E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17751" y="6152285"/>
            <a:ext cx="872097" cy="569190"/>
          </a:xfrm>
          <a:prstGeom prst="rect">
            <a:avLst/>
          </a:prstGeom>
        </p:spPr>
      </p:pic>
      <p:pic>
        <p:nvPicPr>
          <p:cNvPr id="7" name="Picture 6">
            <a:extLst>
              <a:ext uri="{FF2B5EF4-FFF2-40B4-BE49-F238E27FC236}">
                <a16:creationId xmlns:a16="http://schemas.microsoft.com/office/drawing/2014/main" id="{70E88E5A-3967-42FB-A503-D05E1DBE32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977778"/>
            <a:ext cx="1458710" cy="742379"/>
          </a:xfrm>
          <a:prstGeom prst="rect">
            <a:avLst/>
          </a:prstGeom>
        </p:spPr>
      </p:pic>
    </p:spTree>
    <p:extLst>
      <p:ext uri="{BB962C8B-B14F-4D97-AF65-F5344CB8AC3E}">
        <p14:creationId xmlns:p14="http://schemas.microsoft.com/office/powerpoint/2010/main" val="38823457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3A651D-7C8C-4321-8A51-5855F9FF46C8}"/>
              </a:ext>
            </a:extLst>
          </p:cNvPr>
          <p:cNvSpPr>
            <a:spLocks noGrp="1"/>
          </p:cNvSpPr>
          <p:nvPr>
            <p:ph type="dt" sz="half" idx="10"/>
          </p:nvPr>
        </p:nvSpPr>
        <p:spPr/>
        <p:txBody>
          <a:bodyPr/>
          <a:lstStyle/>
          <a:p>
            <a:fld id="{305748CA-7262-44EA-9C7D-FF9E6F75B49F}" type="datetimeFigureOut">
              <a:rPr lang="en-AU" smtClean="0"/>
              <a:t>6/10/2020</a:t>
            </a:fld>
            <a:endParaRPr lang="en-AU"/>
          </a:p>
        </p:txBody>
      </p:sp>
      <p:sp>
        <p:nvSpPr>
          <p:cNvPr id="3" name="Footer Placeholder 2">
            <a:extLst>
              <a:ext uri="{FF2B5EF4-FFF2-40B4-BE49-F238E27FC236}">
                <a16:creationId xmlns:a16="http://schemas.microsoft.com/office/drawing/2014/main" id="{BF56B29E-3CDE-47AE-BCC2-84885D600FC1}"/>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1A84F2DB-D2A9-40EF-90F8-30CA1CA184F7}"/>
              </a:ext>
            </a:extLst>
          </p:cNvPr>
          <p:cNvSpPr>
            <a:spLocks noGrp="1"/>
          </p:cNvSpPr>
          <p:nvPr>
            <p:ph type="sldNum" sz="quarter" idx="12"/>
          </p:nvPr>
        </p:nvSpPr>
        <p:spPr/>
        <p:txBody>
          <a:bodyPr/>
          <a:lstStyle/>
          <a:p>
            <a:fld id="{857AD95A-5ABE-4DAA-9D30-78CF65F1E8C6}" type="slidenum">
              <a:rPr lang="en-AU" smtClean="0"/>
              <a:t>‹#›</a:t>
            </a:fld>
            <a:endParaRPr lang="en-AU"/>
          </a:p>
        </p:txBody>
      </p:sp>
      <p:pic>
        <p:nvPicPr>
          <p:cNvPr id="5" name="Picture 4" descr="A picture containing truck, drawing&#10;&#10;Description automatically generated">
            <a:extLst>
              <a:ext uri="{FF2B5EF4-FFF2-40B4-BE49-F238E27FC236}">
                <a16:creationId xmlns:a16="http://schemas.microsoft.com/office/drawing/2014/main" id="{A7D891F4-2727-4307-BFB1-83901BCA75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17751" y="6152285"/>
            <a:ext cx="872097" cy="569190"/>
          </a:xfrm>
          <a:prstGeom prst="rect">
            <a:avLst/>
          </a:prstGeom>
        </p:spPr>
      </p:pic>
    </p:spTree>
    <p:extLst>
      <p:ext uri="{BB962C8B-B14F-4D97-AF65-F5344CB8AC3E}">
        <p14:creationId xmlns:p14="http://schemas.microsoft.com/office/powerpoint/2010/main" val="38431199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9A4EB-0E15-43FE-8AE7-2ABEB24AFE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FDA6D702-1C53-4B68-8710-B891C36D94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C3DB46C8-2EFD-47BE-B6FD-40200A653F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B0C36-B725-4217-BEAA-859685BD9E97}"/>
              </a:ext>
            </a:extLst>
          </p:cNvPr>
          <p:cNvSpPr>
            <a:spLocks noGrp="1"/>
          </p:cNvSpPr>
          <p:nvPr>
            <p:ph type="dt" sz="half" idx="10"/>
          </p:nvPr>
        </p:nvSpPr>
        <p:spPr/>
        <p:txBody>
          <a:bodyPr/>
          <a:lstStyle/>
          <a:p>
            <a:fld id="{305748CA-7262-44EA-9C7D-FF9E6F75B49F}" type="datetimeFigureOut">
              <a:rPr lang="en-AU" smtClean="0"/>
              <a:t>6/10/2020</a:t>
            </a:fld>
            <a:endParaRPr lang="en-AU"/>
          </a:p>
        </p:txBody>
      </p:sp>
      <p:sp>
        <p:nvSpPr>
          <p:cNvPr id="6" name="Footer Placeholder 5">
            <a:extLst>
              <a:ext uri="{FF2B5EF4-FFF2-40B4-BE49-F238E27FC236}">
                <a16:creationId xmlns:a16="http://schemas.microsoft.com/office/drawing/2014/main" id="{C364B3B8-AD3E-433B-A083-E83695B7406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D50A8A8-AFB9-445C-8221-650EB5CC26C6}"/>
              </a:ext>
            </a:extLst>
          </p:cNvPr>
          <p:cNvSpPr>
            <a:spLocks noGrp="1"/>
          </p:cNvSpPr>
          <p:nvPr>
            <p:ph type="sldNum" sz="quarter" idx="12"/>
          </p:nvPr>
        </p:nvSpPr>
        <p:spPr/>
        <p:txBody>
          <a:bodyPr/>
          <a:lstStyle/>
          <a:p>
            <a:fld id="{857AD95A-5ABE-4DAA-9D30-78CF65F1E8C6}" type="slidenum">
              <a:rPr lang="en-AU" smtClean="0"/>
              <a:t>‹#›</a:t>
            </a:fld>
            <a:endParaRPr lang="en-AU"/>
          </a:p>
        </p:txBody>
      </p:sp>
    </p:spTree>
    <p:extLst>
      <p:ext uri="{BB962C8B-B14F-4D97-AF65-F5344CB8AC3E}">
        <p14:creationId xmlns:p14="http://schemas.microsoft.com/office/powerpoint/2010/main" val="25097878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101DF-9305-4F96-B174-CD60B82B4C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B028A8AA-C26F-4C8A-AD60-666DD2EA8D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4499C1C2-E194-47C6-AF0D-9515D01447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F940D0-BB7A-4F28-9F23-58B4ABB50AC0}"/>
              </a:ext>
            </a:extLst>
          </p:cNvPr>
          <p:cNvSpPr>
            <a:spLocks noGrp="1"/>
          </p:cNvSpPr>
          <p:nvPr>
            <p:ph type="dt" sz="half" idx="10"/>
          </p:nvPr>
        </p:nvSpPr>
        <p:spPr/>
        <p:txBody>
          <a:bodyPr/>
          <a:lstStyle/>
          <a:p>
            <a:fld id="{305748CA-7262-44EA-9C7D-FF9E6F75B49F}" type="datetimeFigureOut">
              <a:rPr lang="en-AU" smtClean="0"/>
              <a:t>6/10/2020</a:t>
            </a:fld>
            <a:endParaRPr lang="en-AU"/>
          </a:p>
        </p:txBody>
      </p:sp>
      <p:sp>
        <p:nvSpPr>
          <p:cNvPr id="6" name="Footer Placeholder 5">
            <a:extLst>
              <a:ext uri="{FF2B5EF4-FFF2-40B4-BE49-F238E27FC236}">
                <a16:creationId xmlns:a16="http://schemas.microsoft.com/office/drawing/2014/main" id="{3B998DB9-0416-4D31-BFE8-D3B6E514D8A2}"/>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D8A82996-D8C0-4D7D-87F0-2DB48E0C9FB2}"/>
              </a:ext>
            </a:extLst>
          </p:cNvPr>
          <p:cNvSpPr>
            <a:spLocks noGrp="1"/>
          </p:cNvSpPr>
          <p:nvPr>
            <p:ph type="sldNum" sz="quarter" idx="12"/>
          </p:nvPr>
        </p:nvSpPr>
        <p:spPr/>
        <p:txBody>
          <a:bodyPr/>
          <a:lstStyle/>
          <a:p>
            <a:fld id="{857AD95A-5ABE-4DAA-9D30-78CF65F1E8C6}" type="slidenum">
              <a:rPr lang="en-AU" smtClean="0"/>
              <a:t>‹#›</a:t>
            </a:fld>
            <a:endParaRPr lang="en-AU"/>
          </a:p>
        </p:txBody>
      </p:sp>
    </p:spTree>
    <p:extLst>
      <p:ext uri="{BB962C8B-B14F-4D97-AF65-F5344CB8AC3E}">
        <p14:creationId xmlns:p14="http://schemas.microsoft.com/office/powerpoint/2010/main" val="14456019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3E547-A835-4692-81DA-D40810801D17}"/>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A0A90D65-A494-4520-860E-4D5C7E165F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A6DA87A-9CD7-4C15-8897-FF958FFA688E}"/>
              </a:ext>
            </a:extLst>
          </p:cNvPr>
          <p:cNvSpPr>
            <a:spLocks noGrp="1"/>
          </p:cNvSpPr>
          <p:nvPr>
            <p:ph type="dt" sz="half" idx="10"/>
          </p:nvPr>
        </p:nvSpPr>
        <p:spPr/>
        <p:txBody>
          <a:bodyPr/>
          <a:lstStyle/>
          <a:p>
            <a:fld id="{305748CA-7262-44EA-9C7D-FF9E6F75B49F}" type="datetimeFigureOut">
              <a:rPr lang="en-AU" smtClean="0"/>
              <a:t>6/10/2020</a:t>
            </a:fld>
            <a:endParaRPr lang="en-AU"/>
          </a:p>
        </p:txBody>
      </p:sp>
      <p:sp>
        <p:nvSpPr>
          <p:cNvPr id="5" name="Footer Placeholder 4">
            <a:extLst>
              <a:ext uri="{FF2B5EF4-FFF2-40B4-BE49-F238E27FC236}">
                <a16:creationId xmlns:a16="http://schemas.microsoft.com/office/drawing/2014/main" id="{D25557AE-3D4B-4106-AFD5-3610524C85A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1D2BD13-5D7C-4DF1-BBFB-F3AFF4F8AC4A}"/>
              </a:ext>
            </a:extLst>
          </p:cNvPr>
          <p:cNvSpPr>
            <a:spLocks noGrp="1"/>
          </p:cNvSpPr>
          <p:nvPr>
            <p:ph type="sldNum" sz="quarter" idx="12"/>
          </p:nvPr>
        </p:nvSpPr>
        <p:spPr/>
        <p:txBody>
          <a:bodyPr/>
          <a:lstStyle/>
          <a:p>
            <a:fld id="{857AD95A-5ABE-4DAA-9D30-78CF65F1E8C6}" type="slidenum">
              <a:rPr lang="en-AU" smtClean="0"/>
              <a:t>‹#›</a:t>
            </a:fld>
            <a:endParaRPr lang="en-AU"/>
          </a:p>
        </p:txBody>
      </p:sp>
      <p:pic>
        <p:nvPicPr>
          <p:cNvPr id="7" name="Picture 6" descr="A picture containing truck, drawing&#10;&#10;Description automatically generated">
            <a:extLst>
              <a:ext uri="{FF2B5EF4-FFF2-40B4-BE49-F238E27FC236}">
                <a16:creationId xmlns:a16="http://schemas.microsoft.com/office/drawing/2014/main" id="{38344631-B816-450E-A6AA-7F55245245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17751" y="6152285"/>
            <a:ext cx="872097" cy="569190"/>
          </a:xfrm>
          <a:prstGeom prst="rect">
            <a:avLst/>
          </a:prstGeom>
        </p:spPr>
      </p:pic>
    </p:spTree>
    <p:extLst>
      <p:ext uri="{BB962C8B-B14F-4D97-AF65-F5344CB8AC3E}">
        <p14:creationId xmlns:p14="http://schemas.microsoft.com/office/powerpoint/2010/main" val="21187196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61F9CC-790C-477B-BA4D-C903C62FA9A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6CF08354-7127-4EFE-BE4D-6F9FA53ABB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DA7FF64-47A5-44A4-AB08-17A0F1C548EF}"/>
              </a:ext>
            </a:extLst>
          </p:cNvPr>
          <p:cNvSpPr>
            <a:spLocks noGrp="1"/>
          </p:cNvSpPr>
          <p:nvPr>
            <p:ph type="dt" sz="half" idx="10"/>
          </p:nvPr>
        </p:nvSpPr>
        <p:spPr/>
        <p:txBody>
          <a:bodyPr/>
          <a:lstStyle/>
          <a:p>
            <a:fld id="{305748CA-7262-44EA-9C7D-FF9E6F75B49F}" type="datetimeFigureOut">
              <a:rPr lang="en-AU" smtClean="0"/>
              <a:t>6/10/2020</a:t>
            </a:fld>
            <a:endParaRPr lang="en-AU"/>
          </a:p>
        </p:txBody>
      </p:sp>
      <p:sp>
        <p:nvSpPr>
          <p:cNvPr id="5" name="Footer Placeholder 4">
            <a:extLst>
              <a:ext uri="{FF2B5EF4-FFF2-40B4-BE49-F238E27FC236}">
                <a16:creationId xmlns:a16="http://schemas.microsoft.com/office/drawing/2014/main" id="{58E2B8C9-CEBE-4BC3-A8CF-FCED95A12C3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1A07D72-CBB4-457D-B536-392AC6A54CFC}"/>
              </a:ext>
            </a:extLst>
          </p:cNvPr>
          <p:cNvSpPr>
            <a:spLocks noGrp="1"/>
          </p:cNvSpPr>
          <p:nvPr>
            <p:ph type="sldNum" sz="quarter" idx="12"/>
          </p:nvPr>
        </p:nvSpPr>
        <p:spPr/>
        <p:txBody>
          <a:bodyPr/>
          <a:lstStyle/>
          <a:p>
            <a:fld id="{857AD95A-5ABE-4DAA-9D30-78CF65F1E8C6}" type="slidenum">
              <a:rPr lang="en-AU" smtClean="0"/>
              <a:t>‹#›</a:t>
            </a:fld>
            <a:endParaRPr lang="en-AU"/>
          </a:p>
        </p:txBody>
      </p:sp>
    </p:spTree>
    <p:extLst>
      <p:ext uri="{BB962C8B-B14F-4D97-AF65-F5344CB8AC3E}">
        <p14:creationId xmlns:p14="http://schemas.microsoft.com/office/powerpoint/2010/main" val="9532665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ASTI">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661119"/>
            <a:ext cx="12192000" cy="3264363"/>
          </a:xfrm>
          <a:prstGeom prst="rect">
            <a:avLst/>
          </a:prstGeom>
        </p:spPr>
      </p:pic>
      <p:grpSp>
        <p:nvGrpSpPr>
          <p:cNvPr id="8" name="Group 7"/>
          <p:cNvGrpSpPr/>
          <p:nvPr userDrawn="1"/>
        </p:nvGrpSpPr>
        <p:grpSpPr>
          <a:xfrm>
            <a:off x="5574910" y="3104331"/>
            <a:ext cx="1042180" cy="335426"/>
            <a:chOff x="3749958" y="1548693"/>
            <a:chExt cx="1042180" cy="335426"/>
          </a:xfrm>
        </p:grpSpPr>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88999" y="1548693"/>
              <a:ext cx="503139" cy="335426"/>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49958" y="1548693"/>
              <a:ext cx="504056" cy="335426"/>
            </a:xfrm>
            <a:prstGeom prst="rect">
              <a:avLst/>
            </a:prstGeom>
          </p:spPr>
        </p:pic>
      </p:grpSp>
      <p:sp>
        <p:nvSpPr>
          <p:cNvPr id="11" name="TextBox 10"/>
          <p:cNvSpPr txBox="1"/>
          <p:nvPr userDrawn="1"/>
        </p:nvSpPr>
        <p:spPr>
          <a:xfrm>
            <a:off x="927603" y="1409264"/>
            <a:ext cx="10338625" cy="1200329"/>
          </a:xfrm>
          <a:prstGeom prst="rect">
            <a:avLst/>
          </a:prstGeom>
          <a:noFill/>
        </p:spPr>
        <p:txBody>
          <a:bodyPr wrap="square" rtlCol="0">
            <a:spAutoFit/>
          </a:bodyPr>
          <a:lstStyle/>
          <a:p>
            <a:pPr algn="ctr"/>
            <a:r>
              <a:rPr lang="en-AU" sz="1050">
                <a:latin typeface="Arial" panose="020B0604020202020204" pitchFamily="34" charset="0"/>
                <a:cs typeface="Arial" panose="020B0604020202020204" pitchFamily="34" charset="0"/>
              </a:rPr>
              <a:t>Injury Matters acknowledges the Traditional Custodians</a:t>
            </a:r>
            <a:r>
              <a:rPr lang="en-AU" sz="1050" baseline="0">
                <a:latin typeface="Arial" panose="020B0604020202020204" pitchFamily="34" charset="0"/>
                <a:cs typeface="Arial" panose="020B0604020202020204" pitchFamily="34" charset="0"/>
              </a:rPr>
              <a:t> of the lands and waters throughout Western Australia and pays respects to the Elders past, present and emerging.</a:t>
            </a:r>
          </a:p>
          <a:p>
            <a:pPr algn="ctr"/>
            <a:endParaRPr lang="en-AU" sz="1050" b="1" baseline="0">
              <a:latin typeface="Arial" panose="020B0604020202020204" pitchFamily="34" charset="0"/>
              <a:cs typeface="Arial" panose="020B0604020202020204" pitchFamily="34" charset="0"/>
            </a:endParaRPr>
          </a:p>
          <a:p>
            <a:pPr algn="ctr"/>
            <a:r>
              <a:rPr lang="en-AU" sz="1050" b="1" baseline="0">
                <a:latin typeface="Arial" panose="020B0604020202020204" pitchFamily="34" charset="0"/>
                <a:cs typeface="Arial" panose="020B0604020202020204" pitchFamily="34" charset="0"/>
              </a:rPr>
              <a:t>We recognise the importance of continued connection to culture, country and community for Aboriginal and Torres Strait Islander peoples.</a:t>
            </a:r>
          </a:p>
          <a:p>
            <a:pPr algn="ctr"/>
            <a:endParaRPr lang="en-AU" sz="1050" b="1" baseline="0">
              <a:latin typeface="Arial" panose="020B0604020202020204" pitchFamily="34" charset="0"/>
              <a:cs typeface="Arial" panose="020B0604020202020204" pitchFamily="34" charset="0"/>
            </a:endParaRPr>
          </a:p>
          <a:p>
            <a:pPr algn="ctr"/>
            <a:r>
              <a:rPr lang="en-AU" sz="1050" b="0" baseline="0">
                <a:latin typeface="Arial" panose="020B0604020202020204" pitchFamily="34" charset="0"/>
                <a:cs typeface="Arial" panose="020B0604020202020204" pitchFamily="34" charset="0"/>
              </a:rPr>
              <a:t>Our Reconciliation Action Plan can be found at </a:t>
            </a:r>
            <a:r>
              <a:rPr lang="en-AU" sz="1050" b="0" baseline="0">
                <a:latin typeface="Arial" panose="020B0604020202020204" pitchFamily="34" charset="0"/>
                <a:cs typeface="Arial" panose="020B0604020202020204" pitchFamily="34" charset="0"/>
                <a:hlinkClick r:id="rId5"/>
              </a:rPr>
              <a:t>www.injurymatters.org.au</a:t>
            </a:r>
            <a:endParaRPr lang="en-AU" sz="1050" b="0" baseline="0">
              <a:latin typeface="Arial" panose="020B0604020202020204" pitchFamily="34" charset="0"/>
              <a:cs typeface="Arial" panose="020B0604020202020204" pitchFamily="34" charset="0"/>
            </a:endParaRPr>
          </a:p>
          <a:p>
            <a:pPr algn="ctr"/>
            <a:endParaRPr lang="en-AU" sz="1050" b="0" baseline="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AU" sz="900" i="1">
                <a:latin typeface="Arial" panose="020B0604020202020204" pitchFamily="34" charset="0"/>
                <a:cs typeface="Arial" panose="020B0604020202020204" pitchFamily="34" charset="0"/>
              </a:rPr>
              <a:t>Artwork: “Standing Strong” by </a:t>
            </a:r>
            <a:r>
              <a:rPr lang="en-AU" sz="900" i="1" err="1">
                <a:latin typeface="Arial" panose="020B0604020202020204" pitchFamily="34" charset="0"/>
                <a:cs typeface="Arial" panose="020B0604020202020204" pitchFamily="34" charset="0"/>
              </a:rPr>
              <a:t>Nerolie</a:t>
            </a:r>
            <a:r>
              <a:rPr lang="en-AU" sz="900" i="1">
                <a:latin typeface="Arial" panose="020B0604020202020204" pitchFamily="34" charset="0"/>
                <a:cs typeface="Arial" panose="020B0604020202020204" pitchFamily="34" charset="0"/>
              </a:rPr>
              <a:t> </a:t>
            </a:r>
            <a:r>
              <a:rPr lang="en-AU" sz="900" i="1" err="1">
                <a:latin typeface="Arial" panose="020B0604020202020204" pitchFamily="34" charset="0"/>
                <a:cs typeface="Arial" panose="020B0604020202020204" pitchFamily="34" charset="0"/>
              </a:rPr>
              <a:t>Bynder</a:t>
            </a:r>
            <a:r>
              <a:rPr lang="en-AU" sz="900" i="1">
                <a:latin typeface="Arial" panose="020B0604020202020204" pitchFamily="34" charset="0"/>
                <a:cs typeface="Arial" panose="020B0604020202020204" pitchFamily="34" charset="0"/>
              </a:rPr>
              <a:t> </a:t>
            </a:r>
            <a:r>
              <a:rPr lang="en-AU" sz="900" i="1" err="1">
                <a:latin typeface="Arial" panose="020B0604020202020204" pitchFamily="34" charset="0"/>
                <a:cs typeface="Arial" panose="020B0604020202020204" pitchFamily="34" charset="0"/>
              </a:rPr>
              <a:t>Blurton</a:t>
            </a:r>
            <a:endParaRPr lang="en-AU" sz="900"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8105490"/>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
    <p:spTree>
      <p:nvGrpSpPr>
        <p:cNvPr id="1" name=""/>
        <p:cNvGrpSpPr/>
        <p:nvPr/>
      </p:nvGrpSpPr>
      <p:grpSpPr>
        <a:xfrm>
          <a:off x="0" y="0"/>
          <a:ext cx="0" cy="0"/>
          <a:chOff x="0" y="0"/>
          <a:chExt cx="0" cy="0"/>
        </a:xfrm>
      </p:grpSpPr>
      <p:pic>
        <p:nvPicPr>
          <p:cNvPr id="7" name="Picture 6" descr="T:\Communications and Media\Rebrand\logo development Injury Matters\FINAL INJURY MATTERS LOGO SUITE_2017\Injury Matters textured graphic\INJURY MATTERS SECONDARY GRAPHICS.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32541"/>
          <a:stretch/>
        </p:blipFill>
        <p:spPr bwMode="auto">
          <a:xfrm>
            <a:off x="-11599" y="4941168"/>
            <a:ext cx="2532473" cy="1944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741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nders">
    <p:spTree>
      <p:nvGrpSpPr>
        <p:cNvPr id="1" name=""/>
        <p:cNvGrpSpPr/>
        <p:nvPr/>
      </p:nvGrpSpPr>
      <p:grpSpPr>
        <a:xfrm>
          <a:off x="0" y="0"/>
          <a:ext cx="0" cy="0"/>
          <a:chOff x="0" y="0"/>
          <a:chExt cx="0" cy="0"/>
        </a:xfrm>
      </p:grpSpPr>
      <p:pic>
        <p:nvPicPr>
          <p:cNvPr id="3" name="Picture 2" descr="A close up of a light&#10;&#10;Description automatically generated">
            <a:extLst>
              <a:ext uri="{FF2B5EF4-FFF2-40B4-BE49-F238E27FC236}">
                <a16:creationId xmlns:a16="http://schemas.microsoft.com/office/drawing/2014/main" id="{C7AF3EEC-1E43-4AE7-8F1A-16387BCA84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281" t="10079" r="10267" b="8124"/>
          <a:stretch/>
        </p:blipFill>
        <p:spPr>
          <a:xfrm>
            <a:off x="2929783" y="209836"/>
            <a:ext cx="6332434" cy="6438328"/>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79083" y="2318447"/>
            <a:ext cx="3633827" cy="871322"/>
          </a:xfrm>
          <a:prstGeom prst="rect">
            <a:avLst/>
          </a:prstGeom>
        </p:spPr>
      </p:pic>
      <p:sp>
        <p:nvSpPr>
          <p:cNvPr id="10" name="TextBox 9"/>
          <p:cNvSpPr txBox="1"/>
          <p:nvPr userDrawn="1"/>
        </p:nvSpPr>
        <p:spPr>
          <a:xfrm>
            <a:off x="3667268" y="1031026"/>
            <a:ext cx="4857464" cy="900246"/>
          </a:xfrm>
          <a:prstGeom prst="rect">
            <a:avLst/>
          </a:prstGeom>
          <a:noFill/>
        </p:spPr>
        <p:txBody>
          <a:bodyPr wrap="square" rtlCol="0">
            <a:spAutoFit/>
          </a:bodyPr>
          <a:lstStyle/>
          <a:p>
            <a:pPr algn="ctr"/>
            <a:r>
              <a:rPr lang="en-AU" sz="1050" b="0">
                <a:latin typeface="Arial" panose="020B0604020202020204" pitchFamily="34" charset="0"/>
                <a:cs typeface="Arial" panose="020B0604020202020204" pitchFamily="34" charset="0"/>
              </a:rPr>
              <a:t>Injury Matters is able</a:t>
            </a:r>
            <a:r>
              <a:rPr lang="en-AU" sz="1050" b="0" baseline="0">
                <a:latin typeface="Arial" panose="020B0604020202020204" pitchFamily="34" charset="0"/>
                <a:cs typeface="Arial" panose="020B0604020202020204" pitchFamily="34" charset="0"/>
              </a:rPr>
              <a:t> to make a difference in the Western Australian community through funding from the government, donations, and income generated through our programs and services. Our funder partners include the WA Department of Health, the Road Trauma Trust Account through the Road Safety Commission and the National Heavy Vehicle Regulator.</a:t>
            </a:r>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279083" y="3668232"/>
            <a:ext cx="1925809" cy="761460"/>
          </a:xfrm>
          <a:prstGeom prst="rect">
            <a:avLst/>
          </a:prstGeom>
        </p:spPr>
      </p:pic>
      <p:pic>
        <p:nvPicPr>
          <p:cNvPr id="5" name="Picture 4" descr="A picture containing clock&#10;&#10;Description automatically generated">
            <a:extLst>
              <a:ext uri="{FF2B5EF4-FFF2-40B4-BE49-F238E27FC236}">
                <a16:creationId xmlns:a16="http://schemas.microsoft.com/office/drawing/2014/main" id="{8776B5BE-FD1A-41E4-814B-624946F8E96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9769" y="4908155"/>
            <a:ext cx="2464361" cy="1117855"/>
          </a:xfrm>
          <a:prstGeom prst="rect">
            <a:avLst/>
          </a:prstGeom>
        </p:spPr>
      </p:pic>
    </p:spTree>
    <p:extLst>
      <p:ext uri="{BB962C8B-B14F-4D97-AF65-F5344CB8AC3E}">
        <p14:creationId xmlns:p14="http://schemas.microsoft.com/office/powerpoint/2010/main" val="35837352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Know Injur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544" y="476672"/>
            <a:ext cx="4464496" cy="86331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95736" y="5837249"/>
            <a:ext cx="1840996" cy="792515"/>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67544" y="6093298"/>
            <a:ext cx="4896544" cy="280419"/>
          </a:xfrm>
          <a:prstGeom prst="rect">
            <a:avLst/>
          </a:prstGeom>
        </p:spPr>
      </p:pic>
      <p:pic>
        <p:nvPicPr>
          <p:cNvPr id="10" name="Picture 9"/>
          <p:cNvPicPr>
            <a:picLocks noChangeAspect="1"/>
          </p:cNvPicPr>
          <p:nvPr userDrawn="1"/>
        </p:nvPicPr>
        <p:blipFill rotWithShape="1">
          <a:blip r:embed="rId5" cstate="print">
            <a:extLst>
              <a:ext uri="{28A0092B-C50C-407E-A947-70E740481C1C}">
                <a14:useLocalDpi xmlns:a14="http://schemas.microsoft.com/office/drawing/2010/main" val="0"/>
              </a:ext>
            </a:extLst>
          </a:blip>
          <a:srcRect l="6863" t="26127" r="6542" b="25998"/>
          <a:stretch/>
        </p:blipFill>
        <p:spPr>
          <a:xfrm>
            <a:off x="357830" y="1579417"/>
            <a:ext cx="8779703" cy="2002769"/>
          </a:xfrm>
          <a:prstGeom prst="rect">
            <a:avLst/>
          </a:prstGeom>
        </p:spPr>
      </p:pic>
    </p:spTree>
    <p:extLst>
      <p:ext uri="{BB962C8B-B14F-4D97-AF65-F5344CB8AC3E}">
        <p14:creationId xmlns:p14="http://schemas.microsoft.com/office/powerpoint/2010/main" val="30529819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KI Spar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544" y="476672"/>
            <a:ext cx="4464496" cy="863314"/>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95736" y="5837249"/>
            <a:ext cx="1840996" cy="792515"/>
          </a:xfrm>
          <a:prstGeom prst="rect">
            <a:avLst/>
          </a:prstGeom>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67544" y="6093298"/>
            <a:ext cx="4896544" cy="280419"/>
          </a:xfrm>
          <a:prstGeom prst="rect">
            <a:avLst/>
          </a:prstGeom>
        </p:spPr>
      </p:pic>
    </p:spTree>
    <p:extLst>
      <p:ext uri="{BB962C8B-B14F-4D97-AF65-F5344CB8AC3E}">
        <p14:creationId xmlns:p14="http://schemas.microsoft.com/office/powerpoint/2010/main" val="35626625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SOYF Spar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14350" t="28932" r="20155" b="46241"/>
          <a:stretch/>
        </p:blipFill>
        <p:spPr>
          <a:xfrm>
            <a:off x="362449" y="407152"/>
            <a:ext cx="6121479" cy="957435"/>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2871" y="5782649"/>
            <a:ext cx="1760487" cy="901713"/>
          </a:xfrm>
          <a:prstGeom prst="rect">
            <a:avLst/>
          </a:prstGeom>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1521" y="5969722"/>
            <a:ext cx="4860032" cy="527569"/>
          </a:xfrm>
          <a:prstGeom prst="rect">
            <a:avLst/>
          </a:prstGeom>
        </p:spPr>
      </p:pic>
    </p:spTree>
    <p:extLst>
      <p:ext uri="{BB962C8B-B14F-4D97-AF65-F5344CB8AC3E}">
        <p14:creationId xmlns:p14="http://schemas.microsoft.com/office/powerpoint/2010/main" val="41837582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Our Program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6828"/>
            <a:ext cx="8650974" cy="3566469"/>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D6E18292-E750-4FD0-9DB3-70A2993BE0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1" y="0"/>
            <a:ext cx="12191237" cy="6858000"/>
          </a:xfrm>
          <a:prstGeom prst="rect">
            <a:avLst/>
          </a:prstGeom>
        </p:spPr>
      </p:pic>
      <p:pic>
        <p:nvPicPr>
          <p:cNvPr id="6" name="Picture 5">
            <a:extLst>
              <a:ext uri="{FF2B5EF4-FFF2-40B4-BE49-F238E27FC236}">
                <a16:creationId xmlns:a16="http://schemas.microsoft.com/office/drawing/2014/main" id="{FA17A2FC-0D66-42E1-88B3-F556CAFA0DE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53749" y="6165306"/>
            <a:ext cx="1863014" cy="470917"/>
          </a:xfrm>
          <a:prstGeom prst="rect">
            <a:avLst/>
          </a:prstGeom>
        </p:spPr>
      </p:pic>
    </p:spTree>
    <p:extLst>
      <p:ext uri="{BB962C8B-B14F-4D97-AF65-F5344CB8AC3E}">
        <p14:creationId xmlns:p14="http://schemas.microsoft.com/office/powerpoint/2010/main" val="1333648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vent Housekeepin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15627" y="273854"/>
            <a:ext cx="2897910" cy="2897910"/>
          </a:xfrm>
          <a:prstGeom prst="rect">
            <a:avLst/>
          </a:prstGeom>
        </p:spPr>
      </p:pic>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t="18962" b="19088"/>
          <a:stretch/>
        </p:blipFill>
        <p:spPr>
          <a:xfrm>
            <a:off x="7778460" y="868445"/>
            <a:ext cx="2758207" cy="1708727"/>
          </a:xfrm>
          <a:prstGeom prst="rect">
            <a:avLst/>
          </a:prstGeom>
        </p:spPr>
      </p:pic>
      <p:pic>
        <p:nvPicPr>
          <p:cNvPr id="5" name="Picture 4"/>
          <p:cNvPicPr>
            <a:picLocks noChangeAspect="1"/>
          </p:cNvPicPr>
          <p:nvPr userDrawn="1"/>
        </p:nvPicPr>
        <p:blipFill rotWithShape="1">
          <a:blip r:embed="rId4" cstate="print">
            <a:extLst>
              <a:ext uri="{28A0092B-C50C-407E-A947-70E740481C1C}">
                <a14:useLocalDpi xmlns:a14="http://schemas.microsoft.com/office/drawing/2010/main" val="0"/>
              </a:ext>
            </a:extLst>
          </a:blip>
          <a:srcRect l="18021" r="18728"/>
          <a:stretch/>
        </p:blipFill>
        <p:spPr>
          <a:xfrm>
            <a:off x="2137927" y="3835400"/>
            <a:ext cx="1653309" cy="2613890"/>
          </a:xfrm>
          <a:prstGeom prst="rect">
            <a:avLst/>
          </a:prstGeom>
        </p:spPr>
      </p:pic>
      <p:pic>
        <p:nvPicPr>
          <p:cNvPr id="6" name="Picture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94135" y="3780672"/>
            <a:ext cx="2526855" cy="2872509"/>
          </a:xfrm>
          <a:prstGeom prst="rect">
            <a:avLst/>
          </a:prstGeom>
        </p:spPr>
      </p:pic>
      <p:cxnSp>
        <p:nvCxnSpPr>
          <p:cNvPr id="7" name="Straight Connector 6"/>
          <p:cNvCxnSpPr/>
          <p:nvPr userDrawn="1"/>
        </p:nvCxnSpPr>
        <p:spPr>
          <a:xfrm flipV="1">
            <a:off x="-2" y="3497344"/>
            <a:ext cx="12192002" cy="12476"/>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9" name="Straight Connector 8"/>
          <p:cNvCxnSpPr/>
          <p:nvPr userDrawn="1"/>
        </p:nvCxnSpPr>
        <p:spPr>
          <a:xfrm flipH="1">
            <a:off x="6095998" y="0"/>
            <a:ext cx="1" cy="685800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155091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ebinar Housekeeping">
    <p:spTree>
      <p:nvGrpSpPr>
        <p:cNvPr id="1" name=""/>
        <p:cNvGrpSpPr/>
        <p:nvPr/>
      </p:nvGrpSpPr>
      <p:grpSpPr>
        <a:xfrm>
          <a:off x="0" y="0"/>
          <a:ext cx="0" cy="0"/>
          <a:chOff x="0" y="0"/>
          <a:chExt cx="0" cy="0"/>
        </a:xfrm>
      </p:grpSpPr>
      <p:cxnSp>
        <p:nvCxnSpPr>
          <p:cNvPr id="7" name="Straight Connector 6"/>
          <p:cNvCxnSpPr/>
          <p:nvPr userDrawn="1"/>
        </p:nvCxnSpPr>
        <p:spPr>
          <a:xfrm flipV="1">
            <a:off x="-2" y="3497344"/>
            <a:ext cx="12192002" cy="12476"/>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9" name="Straight Connector 8"/>
          <p:cNvCxnSpPr/>
          <p:nvPr userDrawn="1"/>
        </p:nvCxnSpPr>
        <p:spPr>
          <a:xfrm flipH="1">
            <a:off x="6095998" y="0"/>
            <a:ext cx="1" cy="685800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40704" y="15299"/>
            <a:ext cx="3315730" cy="331573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35563" y="15299"/>
            <a:ext cx="3315730" cy="3315730"/>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40704" y="3676135"/>
            <a:ext cx="3093308" cy="3093308"/>
          </a:xfrm>
          <a:prstGeom prst="rect">
            <a:avLst/>
          </a:prstGeom>
        </p:spPr>
      </p:pic>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996882" y="3676135"/>
            <a:ext cx="2854411" cy="2854411"/>
          </a:xfrm>
          <a:prstGeom prst="rect">
            <a:avLst/>
          </a:prstGeom>
        </p:spPr>
      </p:pic>
    </p:spTree>
    <p:extLst>
      <p:ext uri="{BB962C8B-B14F-4D97-AF65-F5344CB8AC3E}">
        <p14:creationId xmlns:p14="http://schemas.microsoft.com/office/powerpoint/2010/main" val="4137058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ur Vision">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54578"/>
            <a:ext cx="10476545" cy="4322774"/>
          </a:xfrm>
          <a:prstGeom prst="rect">
            <a:avLst/>
          </a:prstGeom>
        </p:spPr>
      </p:pic>
    </p:spTree>
    <p:extLst>
      <p:ext uri="{BB962C8B-B14F-4D97-AF65-F5344CB8AC3E}">
        <p14:creationId xmlns:p14="http://schemas.microsoft.com/office/powerpoint/2010/main" val="3648082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ur Purpos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4421" y="891622"/>
            <a:ext cx="10825161" cy="4462804"/>
          </a:xfrm>
          <a:prstGeom prst="rect">
            <a:avLst/>
          </a:prstGeom>
        </p:spPr>
      </p:pic>
    </p:spTree>
    <p:extLst>
      <p:ext uri="{BB962C8B-B14F-4D97-AF65-F5344CB8AC3E}">
        <p14:creationId xmlns:p14="http://schemas.microsoft.com/office/powerpoint/2010/main" val="195469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ur Method">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76462"/>
            <a:ext cx="11236751" cy="4632487"/>
          </a:xfrm>
          <a:prstGeom prst="rect">
            <a:avLst/>
          </a:prstGeom>
        </p:spPr>
      </p:pic>
    </p:spTree>
    <p:extLst>
      <p:ext uri="{BB962C8B-B14F-4D97-AF65-F5344CB8AC3E}">
        <p14:creationId xmlns:p14="http://schemas.microsoft.com/office/powerpoint/2010/main" val="19091370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9.xml"/><Relationship Id="rId7"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4.xml"/><Relationship Id="rId4"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theme" Target="../theme/theme7.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Communications and Media\Rebrand\logo development Injury Matters\FINAL INJURY MATTERS LOGO SUITE_2017\Injury Matters textured graphic\INJURY MATTERS SECONDARY GRAPHICS.png">
            <a:extLst>
              <a:ext uri="{FF2B5EF4-FFF2-40B4-BE49-F238E27FC236}">
                <a16:creationId xmlns:a16="http://schemas.microsoft.com/office/drawing/2014/main" id="{1659E86F-4965-4160-9557-A3A8BBDE64AA}"/>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r="1933" b="40757"/>
          <a:stretch/>
        </p:blipFill>
        <p:spPr bwMode="auto">
          <a:xfrm>
            <a:off x="-234063" y="2897560"/>
            <a:ext cx="5760640" cy="396044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7002116-2276-46D0-8365-3B83187213F4}"/>
              </a:ext>
            </a:extLst>
          </p:cNvPr>
          <p:cNvSpPr/>
          <p:nvPr userDrawn="1"/>
        </p:nvSpPr>
        <p:spPr>
          <a:xfrm>
            <a:off x="5523982" y="6237312"/>
            <a:ext cx="3620019" cy="400110"/>
          </a:xfrm>
          <a:prstGeom prst="rect">
            <a:avLst/>
          </a:prstGeom>
        </p:spPr>
        <p:txBody>
          <a:bodyPr wrap="square">
            <a:spAutoFit/>
          </a:bodyPr>
          <a:lstStyle/>
          <a:p>
            <a:pPr algn="l"/>
            <a:r>
              <a:rPr lang="en-AU" sz="2000" b="1" i="0" u="none" kern="1200">
                <a:solidFill>
                  <a:srgbClr val="00A7B5"/>
                </a:solidFill>
                <a:effectLst/>
                <a:latin typeface="Arial" panose="020B0604020202020204" pitchFamily="34" charset="0"/>
                <a:ea typeface="+mn-ea"/>
                <a:cs typeface="Arial" panose="020B0604020202020204" pitchFamily="34" charset="0"/>
              </a:rPr>
              <a:t>www.injurymatters.org.au</a:t>
            </a:r>
            <a:endParaRPr lang="en-AU" sz="1800" b="1" i="0" u="none" kern="1200">
              <a:solidFill>
                <a:srgbClr val="00A7B5"/>
              </a:solidFill>
              <a:effectLst/>
              <a:latin typeface="Arial" panose="020B060402020202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id="{0FBF0EA7-6E85-4DDA-8E7F-287ADCA7647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741935" y="260650"/>
            <a:ext cx="2708130" cy="1531383"/>
          </a:xfrm>
          <a:prstGeom prst="rect">
            <a:avLst/>
          </a:prstGeom>
        </p:spPr>
      </p:pic>
    </p:spTree>
    <p:extLst>
      <p:ext uri="{BB962C8B-B14F-4D97-AF65-F5344CB8AC3E}">
        <p14:creationId xmlns:p14="http://schemas.microsoft.com/office/powerpoint/2010/main" val="4112046266"/>
      </p:ext>
    </p:extLst>
  </p:cSld>
  <p:clrMap bg1="lt1" tx1="dk1" bg2="lt2" tx2="dk2" accent1="accent1" accent2="accent2" accent3="accent3" accent4="accent4" accent5="accent5" accent6="accent6" hlink="hlink" folHlink="folHlink"/>
  <p:sldLayoutIdLst>
    <p:sldLayoutId id="21474836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1907320"/>
      </p:ext>
    </p:extLst>
  </p:cSld>
  <p:clrMap bg1="lt1" tx1="dk1" bg2="lt2" tx2="dk2" accent1="accent1" accent2="accent2" accent3="accent3" accent4="accent4" accent5="accent5" accent6="accent6" hlink="hlink" folHlink="folHlink"/>
  <p:sldLayoutIdLst>
    <p:sldLayoutId id="2147483651" r:id="rId1"/>
    <p:sldLayoutId id="2147483675" r:id="rId2"/>
    <p:sldLayoutId id="2147483652" r:id="rId3"/>
    <p:sldLayoutId id="2147483674" r:id="rId4"/>
    <p:sldLayoutId id="214748367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853749" y="6165306"/>
            <a:ext cx="1863014" cy="470917"/>
          </a:xfrm>
          <a:prstGeom prst="rect">
            <a:avLst/>
          </a:prstGeom>
        </p:spPr>
      </p:pic>
    </p:spTree>
    <p:extLst>
      <p:ext uri="{BB962C8B-B14F-4D97-AF65-F5344CB8AC3E}">
        <p14:creationId xmlns:p14="http://schemas.microsoft.com/office/powerpoint/2010/main" val="1835071612"/>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7442851"/>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70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2737754"/>
      </p:ext>
    </p:extLst>
  </p:cSld>
  <p:clrMap bg1="lt1" tx1="dk1" bg2="lt2" tx2="dk2" accent1="accent1" accent2="accent2" accent3="accent3" accent4="accent4" accent5="accent5" accent6="accent6" hlink="hlink" folHlink="folHlink"/>
  <p:sldLayoutIdLst>
    <p:sldLayoutId id="2147483665" r:id="rId1"/>
    <p:sldLayoutId id="2147483672" r:id="rId2"/>
    <p:sldLayoutId id="2147483666" r:id="rId3"/>
    <p:sldLayoutId id="2147483671" r:id="rId4"/>
    <p:sldLayoutId id="2147483667" r:id="rId5"/>
    <p:sldLayoutId id="2147483673" r:id="rId6"/>
    <p:sldLayoutId id="2147483678" r:id="rId7"/>
    <p:sldLayoutId id="2147483679"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5197643"/>
            <a:ext cx="12192000" cy="1660359"/>
          </a:xfrm>
          <a:prstGeom prst="rect">
            <a:avLst/>
          </a:prstGeom>
          <a:solidFill>
            <a:srgbClr val="00A7B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sz="1800">
              <a:ln>
                <a:noFill/>
              </a:ln>
            </a:endParaRPr>
          </a:p>
        </p:txBody>
      </p:sp>
    </p:spTree>
    <p:extLst>
      <p:ext uri="{BB962C8B-B14F-4D97-AF65-F5344CB8AC3E}">
        <p14:creationId xmlns:p14="http://schemas.microsoft.com/office/powerpoint/2010/main" val="2241966994"/>
      </p:ext>
    </p:extLst>
  </p:cSld>
  <p:clrMap bg1="lt1" tx1="dk1" bg2="lt2" tx2="dk2" accent1="accent1" accent2="accent2" accent3="accent3" accent4="accent4" accent5="accent5" accent6="accent6" hlink="hlink" folHlink="folHlink"/>
  <p:sldLayoutIdLst>
    <p:sldLayoutId id="2147483670" r:id="rId1"/>
    <p:sldLayoutId id="214748367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7CACFB-CCB8-4E58-8651-94A9E686DF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F52C5693-A625-4E6F-A5D2-3229B38947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B6E521A-052B-4B55-9E51-A7E45E573B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5748CA-7262-44EA-9C7D-FF9E6F75B49F}" type="datetimeFigureOut">
              <a:rPr lang="en-AU" smtClean="0"/>
              <a:t>6/10/2020</a:t>
            </a:fld>
            <a:endParaRPr lang="en-AU"/>
          </a:p>
        </p:txBody>
      </p:sp>
      <p:sp>
        <p:nvSpPr>
          <p:cNvPr id="5" name="Footer Placeholder 4">
            <a:extLst>
              <a:ext uri="{FF2B5EF4-FFF2-40B4-BE49-F238E27FC236}">
                <a16:creationId xmlns:a16="http://schemas.microsoft.com/office/drawing/2014/main" id="{E548645E-6721-4F39-A782-A20F67620D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A5CD69F2-AE97-457A-9F07-19E45F3CAD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7AD95A-5ABE-4DAA-9D30-78CF65F1E8C6}" type="slidenum">
              <a:rPr lang="en-AU" smtClean="0"/>
              <a:t>‹#›</a:t>
            </a:fld>
            <a:endParaRPr lang="en-AU"/>
          </a:p>
        </p:txBody>
      </p:sp>
    </p:spTree>
    <p:extLst>
      <p:ext uri="{BB962C8B-B14F-4D97-AF65-F5344CB8AC3E}">
        <p14:creationId xmlns:p14="http://schemas.microsoft.com/office/powerpoint/2010/main" val="398887546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Lst>
  <p:txStyles>
    <p:titleStyle>
      <a:lvl1pPr algn="l" defTabSz="914400" rtl="0" eaLnBrk="1" latinLnBrk="0" hangingPunct="1">
        <a:lnSpc>
          <a:spcPct val="90000"/>
        </a:lnSpc>
        <a:spcBef>
          <a:spcPct val="0"/>
        </a:spcBef>
        <a:buNone/>
        <a:defRPr sz="4400" kern="120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72.svg"/><Relationship Id="rId4" Type="http://schemas.openxmlformats.org/officeDocument/2006/relationships/image" Target="../media/image71.png"/></Relationships>
</file>

<file path=ppt/slides/_rels/slide16.xml.rels><?xml version="1.0" encoding="UTF-8" standalone="yes"?>
<Relationships xmlns="http://schemas.openxmlformats.org/package/2006/relationships"><Relationship Id="rId8" Type="http://schemas.openxmlformats.org/officeDocument/2006/relationships/image" Target="../media/image73.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diagramColors" Target="../diagrams/colors1.xml"/><Relationship Id="rId11" Type="http://schemas.openxmlformats.org/officeDocument/2006/relationships/image" Target="../media/image76.emf"/><Relationship Id="rId5" Type="http://schemas.openxmlformats.org/officeDocument/2006/relationships/diagramQuickStyle" Target="../diagrams/quickStyle1.xml"/><Relationship Id="rId10" Type="http://schemas.openxmlformats.org/officeDocument/2006/relationships/image" Target="../media/image75.emf"/><Relationship Id="rId4" Type="http://schemas.openxmlformats.org/officeDocument/2006/relationships/diagramLayout" Target="../diagrams/layout1.xml"/><Relationship Id="rId9" Type="http://schemas.openxmlformats.org/officeDocument/2006/relationships/image" Target="../media/image74.emf"/></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55.sv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8" Type="http://schemas.openxmlformats.org/officeDocument/2006/relationships/hyperlink" Target="injurymatters.org.au/mapsonourroads" TargetMode="External"/><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www.injurymatters.org.au/" TargetMode="External"/><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hyperlink" Target="mailto:info@healthyheads.org.au" TargetMode="External"/><Relationship Id="rId5" Type="http://schemas.openxmlformats.org/officeDocument/2006/relationships/hyperlink" Target="http://www.mygriefassist.com.au/" TargetMode="External"/><Relationship Id="rId4" Type="http://schemas.openxmlformats.org/officeDocument/2006/relationships/hyperlink" Target="http://www.grief.org.au/"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85.svg"/><Relationship Id="rId5" Type="http://schemas.openxmlformats.org/officeDocument/2006/relationships/image" Target="../media/image84.png"/><Relationship Id="rId10" Type="http://schemas.openxmlformats.org/officeDocument/2006/relationships/hyperlink" Target="injurymatters.org.au/mapsonourroads" TargetMode="External"/><Relationship Id="rId4" Type="http://schemas.openxmlformats.org/officeDocument/2006/relationships/image" Target="../media/image83.svg"/><Relationship Id="rId9" Type="http://schemas.openxmlformats.org/officeDocument/2006/relationships/hyperlink" Target="mailto:admin@injurymatters.org.au"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9.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55.svg"/><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 Id="rId9" Type="http://schemas.openxmlformats.org/officeDocument/2006/relationships/image" Target="../media/image6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05EC1-A1BD-4686-A1D7-D6A20B8363BF}"/>
              </a:ext>
            </a:extLst>
          </p:cNvPr>
          <p:cNvSpPr>
            <a:spLocks noGrp="1"/>
          </p:cNvSpPr>
          <p:nvPr>
            <p:ph type="ctrTitle"/>
          </p:nvPr>
        </p:nvSpPr>
        <p:spPr>
          <a:xfrm>
            <a:off x="1442301" y="2184427"/>
            <a:ext cx="9040305" cy="2165900"/>
          </a:xfrm>
        </p:spPr>
        <p:txBody>
          <a:bodyPr>
            <a:normAutofit/>
          </a:bodyPr>
          <a:lstStyle/>
          <a:p>
            <a:r>
              <a:rPr lang="en-AU" sz="5400" dirty="0"/>
              <a:t>Your Map to Recovery:</a:t>
            </a:r>
            <a:br>
              <a:rPr lang="en-AU" sz="5400" dirty="0"/>
            </a:br>
            <a:r>
              <a:rPr lang="en-AU" sz="5400" dirty="0"/>
              <a:t> After a Road Crash</a:t>
            </a:r>
          </a:p>
        </p:txBody>
      </p:sp>
      <p:sp>
        <p:nvSpPr>
          <p:cNvPr id="3" name="Subtitle 2">
            <a:extLst>
              <a:ext uri="{FF2B5EF4-FFF2-40B4-BE49-F238E27FC236}">
                <a16:creationId xmlns:a16="http://schemas.microsoft.com/office/drawing/2014/main" id="{4A099D0D-AF93-4515-9042-0CF3EB849B6F}"/>
              </a:ext>
            </a:extLst>
          </p:cNvPr>
          <p:cNvSpPr>
            <a:spLocks noGrp="1"/>
          </p:cNvSpPr>
          <p:nvPr>
            <p:ph type="subTitle" idx="1"/>
          </p:nvPr>
        </p:nvSpPr>
        <p:spPr>
          <a:xfrm>
            <a:off x="1442300" y="4499577"/>
            <a:ext cx="9040305" cy="1008112"/>
          </a:xfrm>
        </p:spPr>
        <p:txBody>
          <a:bodyPr/>
          <a:lstStyle/>
          <a:p>
            <a:r>
              <a:rPr lang="en-AU"/>
              <a:t>Presented by Clare Robbins</a:t>
            </a:r>
          </a:p>
          <a:p>
            <a:r>
              <a:rPr lang="en-AU"/>
              <a:t>23</a:t>
            </a:r>
            <a:r>
              <a:rPr lang="en-AU" baseline="30000"/>
              <a:t>rd</a:t>
            </a:r>
            <a:r>
              <a:rPr lang="en-AU"/>
              <a:t> September 2020</a:t>
            </a:r>
          </a:p>
        </p:txBody>
      </p:sp>
    </p:spTree>
    <p:extLst>
      <p:ext uri="{BB962C8B-B14F-4D97-AF65-F5344CB8AC3E}">
        <p14:creationId xmlns:p14="http://schemas.microsoft.com/office/powerpoint/2010/main" val="3336550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9B413A02-BDD0-4836-BE1C-1F43FE573A55}"/>
              </a:ext>
            </a:extLst>
          </p:cNvPr>
          <p:cNvSpPr txBox="1">
            <a:spLocks/>
          </p:cNvSpPr>
          <p:nvPr/>
        </p:nvSpPr>
        <p:spPr>
          <a:xfrm>
            <a:off x="831850" y="1709738"/>
            <a:ext cx="10515600" cy="28527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accent1">
                    <a:lumMod val="75000"/>
                  </a:schemeClr>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5600" b="0" i="0" u="none" strike="noStrike" kern="1200" cap="none" spc="0" normalizeH="0" baseline="0" noProof="0">
                <a:ln>
                  <a:noFill/>
                </a:ln>
                <a:solidFill>
                  <a:srgbClr val="4472C4">
                    <a:lumMod val="75000"/>
                  </a:srgbClr>
                </a:solidFill>
                <a:effectLst/>
                <a:uLnTx/>
                <a:uFillTx/>
                <a:latin typeface="Arial Black" panose="020B0A04020102020204" pitchFamily="34" charset="0"/>
                <a:ea typeface="+mj-ea"/>
                <a:cs typeface="+mj-cs"/>
              </a:rPr>
              <a:t>What makes road crashes stressful events?</a:t>
            </a:r>
          </a:p>
        </p:txBody>
      </p:sp>
    </p:spTree>
    <p:extLst>
      <p:ext uri="{BB962C8B-B14F-4D97-AF65-F5344CB8AC3E}">
        <p14:creationId xmlns:p14="http://schemas.microsoft.com/office/powerpoint/2010/main" val="2861346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D415A-3A69-42B9-8E49-1EC7683F1676}"/>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75000"/>
                  </a:schemeClr>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4400" b="0" i="0" u="none" strike="noStrike" kern="1200" cap="none" spc="0" normalizeH="0" baseline="0" noProof="0">
                <a:ln>
                  <a:noFill/>
                </a:ln>
                <a:solidFill>
                  <a:srgbClr val="4472C4">
                    <a:lumMod val="75000"/>
                  </a:srgbClr>
                </a:solidFill>
                <a:effectLst/>
                <a:uLnTx/>
                <a:uFillTx/>
                <a:latin typeface="Arial Black" panose="020B0A04020102020204" pitchFamily="34" charset="0"/>
                <a:ea typeface="+mj-ea"/>
                <a:cs typeface="+mj-cs"/>
              </a:rPr>
              <a:t>What happens to us</a:t>
            </a:r>
          </a:p>
        </p:txBody>
      </p:sp>
      <p:sp>
        <p:nvSpPr>
          <p:cNvPr id="3" name="Content Placeholder 2">
            <a:extLst>
              <a:ext uri="{FF2B5EF4-FFF2-40B4-BE49-F238E27FC236}">
                <a16:creationId xmlns:a16="http://schemas.microsoft.com/office/drawing/2014/main" id="{3CD7EB87-B256-459D-B3FF-2239211E33D0}"/>
              </a:ext>
            </a:extLst>
          </p:cNvPr>
          <p:cNvSpPr txBox="1">
            <a:spLocks/>
          </p:cNvSpPr>
          <p:nvPr/>
        </p:nvSpPr>
        <p:spPr>
          <a:xfrm>
            <a:off x="4713382" y="1834488"/>
            <a:ext cx="2765233" cy="46102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These are normal</a:t>
            </a:r>
          </a:p>
        </p:txBody>
      </p:sp>
      <p:pic>
        <p:nvPicPr>
          <p:cNvPr id="4" name="Content Placeholder 4">
            <a:extLst>
              <a:ext uri="{FF2B5EF4-FFF2-40B4-BE49-F238E27FC236}">
                <a16:creationId xmlns:a16="http://schemas.microsoft.com/office/drawing/2014/main" id="{5C3AE057-3B6A-487F-83D7-7A59AA2C65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5550" y="1690689"/>
            <a:ext cx="5208704" cy="4927108"/>
          </a:xfrm>
          <a:prstGeom prst="rect">
            <a:avLst/>
          </a:prstGeom>
        </p:spPr>
      </p:pic>
      <p:sp>
        <p:nvSpPr>
          <p:cNvPr id="8" name="Star: 7 Points 7">
            <a:extLst>
              <a:ext uri="{FF2B5EF4-FFF2-40B4-BE49-F238E27FC236}">
                <a16:creationId xmlns:a16="http://schemas.microsoft.com/office/drawing/2014/main" id="{938066D2-69EA-468C-9121-2FC0A60D4B3A}"/>
              </a:ext>
            </a:extLst>
          </p:cNvPr>
          <p:cNvSpPr/>
          <p:nvPr/>
        </p:nvSpPr>
        <p:spPr>
          <a:xfrm>
            <a:off x="7746436" y="1575958"/>
            <a:ext cx="2646218" cy="1507234"/>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a:t>Prepare for action</a:t>
            </a:r>
          </a:p>
        </p:txBody>
      </p:sp>
      <p:sp>
        <p:nvSpPr>
          <p:cNvPr id="9" name="Star: 7 Points 8">
            <a:extLst>
              <a:ext uri="{FF2B5EF4-FFF2-40B4-BE49-F238E27FC236}">
                <a16:creationId xmlns:a16="http://schemas.microsoft.com/office/drawing/2014/main" id="{C8E350BC-9EDC-4ECA-9B41-6F9639DC29F4}"/>
              </a:ext>
            </a:extLst>
          </p:cNvPr>
          <p:cNvSpPr/>
          <p:nvPr/>
        </p:nvSpPr>
        <p:spPr>
          <a:xfrm>
            <a:off x="7746436" y="3131018"/>
            <a:ext cx="2646218" cy="1507234"/>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a:t>Body tenses</a:t>
            </a:r>
          </a:p>
        </p:txBody>
      </p:sp>
      <p:sp>
        <p:nvSpPr>
          <p:cNvPr id="11" name="Star: 7 Points 10">
            <a:extLst>
              <a:ext uri="{FF2B5EF4-FFF2-40B4-BE49-F238E27FC236}">
                <a16:creationId xmlns:a16="http://schemas.microsoft.com/office/drawing/2014/main" id="{FDC2DD14-18D8-4761-B3E7-B67FDA1D01B6}"/>
              </a:ext>
            </a:extLst>
          </p:cNvPr>
          <p:cNvSpPr/>
          <p:nvPr/>
        </p:nvSpPr>
        <p:spPr>
          <a:xfrm>
            <a:off x="7820045" y="4718028"/>
            <a:ext cx="2646218" cy="1507234"/>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200"/>
              <a:t>Adrenaline is released</a:t>
            </a:r>
          </a:p>
        </p:txBody>
      </p:sp>
    </p:spTree>
    <p:extLst>
      <p:ext uri="{BB962C8B-B14F-4D97-AF65-F5344CB8AC3E}">
        <p14:creationId xmlns:p14="http://schemas.microsoft.com/office/powerpoint/2010/main" val="1570272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6CE53B-4802-4836-A241-CE4AFB02B345}"/>
              </a:ext>
            </a:extLst>
          </p:cNvPr>
          <p:cNvPicPr>
            <a:picLocks noChangeAspect="1"/>
          </p:cNvPicPr>
          <p:nvPr/>
        </p:nvPicPr>
        <p:blipFill>
          <a:blip r:embed="rId3"/>
          <a:stretch>
            <a:fillRect/>
          </a:stretch>
        </p:blipFill>
        <p:spPr>
          <a:xfrm>
            <a:off x="1219200" y="123825"/>
            <a:ext cx="9753600" cy="6610350"/>
          </a:xfrm>
          <a:prstGeom prst="rect">
            <a:avLst/>
          </a:prstGeom>
        </p:spPr>
      </p:pic>
    </p:spTree>
    <p:extLst>
      <p:ext uri="{BB962C8B-B14F-4D97-AF65-F5344CB8AC3E}">
        <p14:creationId xmlns:p14="http://schemas.microsoft.com/office/powerpoint/2010/main" val="2981501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B9C3C-EAA3-48B2-8F66-CE7764818F9D}"/>
              </a:ext>
            </a:extLst>
          </p:cNvPr>
          <p:cNvSpPr txBox="1">
            <a:spLocks/>
          </p:cNvSpPr>
          <p:nvPr/>
        </p:nvSpPr>
        <p:spPr>
          <a:xfrm>
            <a:off x="8496300" y="1909986"/>
            <a:ext cx="3232151" cy="31763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4400" b="1" i="0" u="none" strike="noStrike" kern="1200" cap="none" spc="0" normalizeH="0" baseline="0" noProof="0">
                <a:ln>
                  <a:noFill/>
                </a:ln>
                <a:solidFill>
                  <a:srgbClr val="4472C4">
                    <a:lumMod val="75000"/>
                  </a:srgbClr>
                </a:solidFill>
                <a:effectLst/>
                <a:uLnTx/>
                <a:uFillTx/>
                <a:latin typeface="Arial Black" panose="020B0A04020102020204" pitchFamily="34" charset="0"/>
                <a:ea typeface="+mj-ea"/>
                <a:cs typeface="Arial" panose="020B0604020202020204" pitchFamily="34" charset="0"/>
              </a:rPr>
              <a:t>Common reactions after a road crash</a:t>
            </a:r>
          </a:p>
        </p:txBody>
      </p:sp>
      <p:grpSp>
        <p:nvGrpSpPr>
          <p:cNvPr id="3" name="Group 2">
            <a:extLst>
              <a:ext uri="{FF2B5EF4-FFF2-40B4-BE49-F238E27FC236}">
                <a16:creationId xmlns:a16="http://schemas.microsoft.com/office/drawing/2014/main" id="{2BC8AF57-B18F-4BFB-AB42-E5F7DBC2F331}"/>
              </a:ext>
            </a:extLst>
          </p:cNvPr>
          <p:cNvGrpSpPr/>
          <p:nvPr/>
        </p:nvGrpSpPr>
        <p:grpSpPr>
          <a:xfrm>
            <a:off x="285750" y="742950"/>
            <a:ext cx="7969249" cy="5339788"/>
            <a:chOff x="1092199" y="1203768"/>
            <a:chExt cx="7791450" cy="4745620"/>
          </a:xfrm>
        </p:grpSpPr>
        <p:pic>
          <p:nvPicPr>
            <p:cNvPr id="4" name="Picture 3">
              <a:extLst>
                <a:ext uri="{FF2B5EF4-FFF2-40B4-BE49-F238E27FC236}">
                  <a16:creationId xmlns:a16="http://schemas.microsoft.com/office/drawing/2014/main" id="{5B85A87B-E389-44B9-BE0B-F7D63F294F8F}"/>
                </a:ext>
              </a:extLst>
            </p:cNvPr>
            <p:cNvPicPr>
              <a:picLocks noChangeAspect="1"/>
            </p:cNvPicPr>
            <p:nvPr/>
          </p:nvPicPr>
          <p:blipFill>
            <a:blip r:embed="rId3"/>
            <a:stretch>
              <a:fillRect/>
            </a:stretch>
          </p:blipFill>
          <p:spPr>
            <a:xfrm>
              <a:off x="1092199" y="1203768"/>
              <a:ext cx="7791450" cy="4745620"/>
            </a:xfrm>
            <a:prstGeom prst="rect">
              <a:avLst/>
            </a:prstGeom>
          </p:spPr>
        </p:pic>
        <p:pic>
          <p:nvPicPr>
            <p:cNvPr id="5" name="Picture 4">
              <a:extLst>
                <a:ext uri="{FF2B5EF4-FFF2-40B4-BE49-F238E27FC236}">
                  <a16:creationId xmlns:a16="http://schemas.microsoft.com/office/drawing/2014/main" id="{5F96BFD2-5F6A-407F-9E8D-2DF42BC8711C}"/>
                </a:ext>
              </a:extLst>
            </p:cNvPr>
            <p:cNvPicPr>
              <a:picLocks noChangeAspect="1"/>
            </p:cNvPicPr>
            <p:nvPr/>
          </p:nvPicPr>
          <p:blipFill rotWithShape="1">
            <a:blip r:embed="rId3"/>
            <a:srcRect l="51746" t="48008" b="6382"/>
            <a:stretch/>
          </p:blipFill>
          <p:spPr>
            <a:xfrm>
              <a:off x="5123968" y="3576578"/>
              <a:ext cx="3759681" cy="2372810"/>
            </a:xfrm>
            <a:prstGeom prst="rect">
              <a:avLst/>
            </a:prstGeom>
          </p:spPr>
        </p:pic>
      </p:grpSp>
    </p:spTree>
    <p:extLst>
      <p:ext uri="{BB962C8B-B14F-4D97-AF65-F5344CB8AC3E}">
        <p14:creationId xmlns:p14="http://schemas.microsoft.com/office/powerpoint/2010/main" val="2368223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C561D62-1ED7-4021-9DF2-CF2AB3C6B5CD}"/>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75000"/>
                  </a:schemeClr>
                </a:solidFill>
                <a:latin typeface="Arial Black" panose="020B0A04020102020204" pitchFamily="34" charset="0"/>
                <a:ea typeface="+mj-ea"/>
                <a:cs typeface="+mj-cs"/>
              </a:defRPr>
            </a:lvl1pPr>
          </a:lstStyle>
          <a:p>
            <a:r>
              <a:rPr lang="en-AU">
                <a:latin typeface="Arial Black"/>
              </a:rPr>
              <a:t>Risk Factors after a crash</a:t>
            </a:r>
          </a:p>
        </p:txBody>
      </p:sp>
      <p:sp>
        <p:nvSpPr>
          <p:cNvPr id="5" name="Content Placeholder 2">
            <a:extLst>
              <a:ext uri="{FF2B5EF4-FFF2-40B4-BE49-F238E27FC236}">
                <a16:creationId xmlns:a16="http://schemas.microsoft.com/office/drawing/2014/main" id="{21158013-92EF-4010-863C-A0BB06DCDDC2}"/>
              </a:ext>
            </a:extLst>
          </p:cNvPr>
          <p:cNvSpPr txBox="1">
            <a:spLocks/>
          </p:cNvSpPr>
          <p:nvPr/>
        </p:nvSpPr>
        <p:spPr>
          <a:xfrm>
            <a:off x="838200" y="2073379"/>
            <a:ext cx="10515600" cy="415390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AU"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The isolation of the job.</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2800" b="0" i="1" u="none" strike="noStrike" kern="1200" cap="none" spc="0" normalizeH="0" baseline="0" noProof="0">
                <a:ln>
                  <a:noFill/>
                </a:ln>
                <a:solidFill>
                  <a:sysClr val="windowText" lastClr="000000"/>
                </a:solidFill>
                <a:effectLst/>
                <a:uLnTx/>
                <a:uFillTx/>
                <a:latin typeface="Calibri" panose="020F0502020204030204"/>
                <a:ea typeface="+mn-ea"/>
                <a:cs typeface="+mn-cs"/>
              </a:rPr>
              <a:t>“14 hours of driving time is a lot of time to sit with your thoughts”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AU"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Additional Pressures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AU"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Time pressures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AU"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Concerns about your job</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AU"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Limited access to support or unsure who is best able to  support you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AU"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Possible an unhealthy ways of managing pressure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AU"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Pre-existing mental health issues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AU"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Relationship issues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AU"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Family issues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AU"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Having reminders or triggers of the crash</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AU" sz="2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AU" sz="2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sz="2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pic>
        <p:nvPicPr>
          <p:cNvPr id="2" name="Picture 1" descr="A close up of a logo&#10;&#10;Description automatically generated">
            <a:extLst>
              <a:ext uri="{FF2B5EF4-FFF2-40B4-BE49-F238E27FC236}">
                <a16:creationId xmlns:a16="http://schemas.microsoft.com/office/drawing/2014/main" id="{F86064BC-23AF-4E60-AE70-99AB5A54C1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1573" y="3266145"/>
            <a:ext cx="2538989" cy="2866431"/>
          </a:xfrm>
          <a:prstGeom prst="rect">
            <a:avLst/>
          </a:prstGeom>
        </p:spPr>
      </p:pic>
    </p:spTree>
    <p:extLst>
      <p:ext uri="{BB962C8B-B14F-4D97-AF65-F5344CB8AC3E}">
        <p14:creationId xmlns:p14="http://schemas.microsoft.com/office/powerpoint/2010/main" val="2134173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7">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Graphic 20" descr="Truck">
            <a:extLst>
              <a:ext uri="{FF2B5EF4-FFF2-40B4-BE49-F238E27FC236}">
                <a16:creationId xmlns:a16="http://schemas.microsoft.com/office/drawing/2014/main" id="{A3B3AAEB-03EA-41FD-9BCC-EC9768D82B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0254" y="1629089"/>
            <a:ext cx="3620021" cy="3620021"/>
          </a:xfrm>
          <a:prstGeom prst="rect">
            <a:avLst/>
          </a:prstGeom>
        </p:spPr>
      </p:pic>
      <p:sp>
        <p:nvSpPr>
          <p:cNvPr id="3" name="Content Placeholder 2">
            <a:extLst>
              <a:ext uri="{FF2B5EF4-FFF2-40B4-BE49-F238E27FC236}">
                <a16:creationId xmlns:a16="http://schemas.microsoft.com/office/drawing/2014/main" id="{DA282FCC-42BA-4799-8CEF-A91FA19D3CDB}"/>
              </a:ext>
            </a:extLst>
          </p:cNvPr>
          <p:cNvSpPr>
            <a:spLocks noGrp="1"/>
          </p:cNvSpPr>
          <p:nvPr>
            <p:ph idx="1"/>
          </p:nvPr>
        </p:nvSpPr>
        <p:spPr>
          <a:xfrm>
            <a:off x="6065129" y="1629089"/>
            <a:ext cx="4977578" cy="3639289"/>
          </a:xfrm>
        </p:spPr>
        <p:txBody>
          <a:bodyPr anchor="ctr">
            <a:normAutofit/>
          </a:bodyPr>
          <a:lstStyle/>
          <a:p>
            <a:pPr marL="0" indent="0">
              <a:buNone/>
            </a:pPr>
            <a:r>
              <a:rPr lang="en-AU">
                <a:solidFill>
                  <a:srgbClr val="000000"/>
                </a:solidFill>
              </a:rPr>
              <a:t>After a road crash </a:t>
            </a:r>
            <a:r>
              <a:rPr lang="en-AU" i="1">
                <a:solidFill>
                  <a:srgbClr val="000000"/>
                </a:solidFill>
              </a:rPr>
              <a:t>“Unless offered help at the time, where do they go and how do they find someone involved with trucks that will understand and help them”</a:t>
            </a:r>
          </a:p>
          <a:p>
            <a:pPr marL="0" indent="0">
              <a:buNone/>
            </a:pPr>
            <a:endParaRPr lang="en-AU" sz="2000">
              <a:solidFill>
                <a:srgbClr val="000000"/>
              </a:solidFill>
            </a:endParaRPr>
          </a:p>
        </p:txBody>
      </p:sp>
    </p:spTree>
    <p:extLst>
      <p:ext uri="{BB962C8B-B14F-4D97-AF65-F5344CB8AC3E}">
        <p14:creationId xmlns:p14="http://schemas.microsoft.com/office/powerpoint/2010/main" val="3737280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BBE211A-1687-4187-94DB-0149CE18F7E2}"/>
              </a:ext>
            </a:extLst>
          </p:cNvPr>
          <p:cNvSpPr txBox="1">
            <a:spLocks/>
          </p:cNvSpPr>
          <p:nvPr/>
        </p:nvSpPr>
        <p:spPr>
          <a:xfrm>
            <a:off x="995613" y="123301"/>
            <a:ext cx="9544049" cy="18438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75000"/>
                  </a:schemeClr>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4400" b="0" i="0" u="none" strike="noStrike" kern="1200" cap="none" spc="0" normalizeH="0" baseline="0" noProof="0">
                <a:ln>
                  <a:noFill/>
                </a:ln>
                <a:solidFill>
                  <a:srgbClr val="4472C4">
                    <a:lumMod val="75000"/>
                  </a:srgbClr>
                </a:solidFill>
                <a:effectLst/>
                <a:uLnTx/>
                <a:uFillTx/>
                <a:latin typeface="Arial Black" panose="020B0A04020102020204" pitchFamily="34" charset="0"/>
                <a:ea typeface="+mj-ea"/>
                <a:cs typeface="+mj-cs"/>
              </a:rPr>
              <a:t>Changes to your life</a:t>
            </a:r>
          </a:p>
        </p:txBody>
      </p:sp>
      <p:graphicFrame>
        <p:nvGraphicFramePr>
          <p:cNvPr id="5" name="Content Placeholder 7">
            <a:extLst>
              <a:ext uri="{FF2B5EF4-FFF2-40B4-BE49-F238E27FC236}">
                <a16:creationId xmlns:a16="http://schemas.microsoft.com/office/drawing/2014/main" id="{1232FD60-AA47-48A0-AC82-D97112253EC0}"/>
              </a:ext>
            </a:extLst>
          </p:cNvPr>
          <p:cNvGraphicFramePr>
            <a:graphicFrameLocks/>
          </p:cNvGraphicFramePr>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996B065A-4038-4E20-9C94-AA65D02585D8}"/>
              </a:ext>
            </a:extLst>
          </p:cNvPr>
          <p:cNvPicPr>
            <a:picLocks noChangeAspect="1"/>
          </p:cNvPicPr>
          <p:nvPr/>
        </p:nvPicPr>
        <p:blipFill>
          <a:blip r:embed="rId8"/>
          <a:stretch>
            <a:fillRect/>
          </a:stretch>
        </p:blipFill>
        <p:spPr>
          <a:xfrm>
            <a:off x="1878430" y="2351333"/>
            <a:ext cx="954156" cy="894522"/>
          </a:xfrm>
          <a:prstGeom prst="rect">
            <a:avLst/>
          </a:prstGeom>
        </p:spPr>
      </p:pic>
      <p:pic>
        <p:nvPicPr>
          <p:cNvPr id="7" name="Picture 6">
            <a:extLst>
              <a:ext uri="{FF2B5EF4-FFF2-40B4-BE49-F238E27FC236}">
                <a16:creationId xmlns:a16="http://schemas.microsoft.com/office/drawing/2014/main" id="{D909CAB0-50DC-4814-8141-6FEC178AC376}"/>
              </a:ext>
            </a:extLst>
          </p:cNvPr>
          <p:cNvPicPr>
            <a:picLocks noChangeAspect="1"/>
          </p:cNvPicPr>
          <p:nvPr/>
        </p:nvPicPr>
        <p:blipFill>
          <a:blip r:embed="rId9"/>
          <a:stretch>
            <a:fillRect/>
          </a:stretch>
        </p:blipFill>
        <p:spPr>
          <a:xfrm>
            <a:off x="6892985" y="2351333"/>
            <a:ext cx="954157" cy="884583"/>
          </a:xfrm>
          <a:prstGeom prst="rect">
            <a:avLst/>
          </a:prstGeom>
        </p:spPr>
      </p:pic>
      <p:pic>
        <p:nvPicPr>
          <p:cNvPr id="9" name="Picture 8">
            <a:extLst>
              <a:ext uri="{FF2B5EF4-FFF2-40B4-BE49-F238E27FC236}">
                <a16:creationId xmlns:a16="http://schemas.microsoft.com/office/drawing/2014/main" id="{FA5AE095-5781-4A08-A9C3-7E35577F6A59}"/>
              </a:ext>
            </a:extLst>
          </p:cNvPr>
          <p:cNvPicPr>
            <a:picLocks noChangeAspect="1"/>
          </p:cNvPicPr>
          <p:nvPr/>
        </p:nvPicPr>
        <p:blipFill>
          <a:blip r:embed="rId10"/>
          <a:stretch>
            <a:fillRect/>
          </a:stretch>
        </p:blipFill>
        <p:spPr>
          <a:xfrm>
            <a:off x="4460947" y="2351333"/>
            <a:ext cx="954156" cy="894522"/>
          </a:xfrm>
          <a:prstGeom prst="rect">
            <a:avLst/>
          </a:prstGeom>
        </p:spPr>
      </p:pic>
      <p:pic>
        <p:nvPicPr>
          <p:cNvPr id="11" name="Picture 10">
            <a:extLst>
              <a:ext uri="{FF2B5EF4-FFF2-40B4-BE49-F238E27FC236}">
                <a16:creationId xmlns:a16="http://schemas.microsoft.com/office/drawing/2014/main" id="{3C856B29-AE60-47E4-833F-74241BC57737}"/>
              </a:ext>
            </a:extLst>
          </p:cNvPr>
          <p:cNvPicPr>
            <a:picLocks noChangeAspect="1"/>
          </p:cNvPicPr>
          <p:nvPr/>
        </p:nvPicPr>
        <p:blipFill>
          <a:blip r:embed="rId11"/>
          <a:stretch>
            <a:fillRect/>
          </a:stretch>
        </p:blipFill>
        <p:spPr>
          <a:xfrm>
            <a:off x="9463311" y="2351333"/>
            <a:ext cx="954157" cy="884583"/>
          </a:xfrm>
          <a:prstGeom prst="rect">
            <a:avLst/>
          </a:prstGeom>
        </p:spPr>
      </p:pic>
    </p:spTree>
    <p:extLst>
      <p:ext uri="{BB962C8B-B14F-4D97-AF65-F5344CB8AC3E}">
        <p14:creationId xmlns:p14="http://schemas.microsoft.com/office/powerpoint/2010/main" val="9449597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2CE7E-909D-424C-81D9-EDF959FA2DDE}"/>
              </a:ext>
            </a:extLst>
          </p:cNvPr>
          <p:cNvSpPr txBox="1">
            <a:spLocks/>
          </p:cNvSpPr>
          <p:nvPr/>
        </p:nvSpPr>
        <p:spPr>
          <a:xfrm>
            <a:off x="838200" y="557188"/>
            <a:ext cx="10515600" cy="11334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75000"/>
                  </a:schemeClr>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5200" b="0" i="0" u="none" strike="noStrike" kern="1200" cap="none" spc="0" normalizeH="0" baseline="0" noProof="0">
                <a:ln>
                  <a:noFill/>
                </a:ln>
                <a:solidFill>
                  <a:srgbClr val="4472C4">
                    <a:lumMod val="75000"/>
                  </a:srgbClr>
                </a:solidFill>
                <a:effectLst/>
                <a:uLnTx/>
                <a:uFillTx/>
                <a:latin typeface="Arial Black" panose="020B0A04020102020204" pitchFamily="34" charset="0"/>
                <a:ea typeface="+mj-ea"/>
                <a:cs typeface="+mj-cs"/>
              </a:rPr>
              <a:t>Emotional build up </a:t>
            </a:r>
          </a:p>
        </p:txBody>
      </p:sp>
      <p:graphicFrame>
        <p:nvGraphicFramePr>
          <p:cNvPr id="3" name="Content Placeholder 2">
            <a:extLst>
              <a:ext uri="{FF2B5EF4-FFF2-40B4-BE49-F238E27FC236}">
                <a16:creationId xmlns:a16="http://schemas.microsoft.com/office/drawing/2014/main" id="{F9C6FF44-CA8B-4A6E-BA7F-44959BF5F00F}"/>
              </a:ext>
            </a:extLst>
          </p:cNvPr>
          <p:cNvGraphicFramePr>
            <a:graphicFrameLocks/>
          </p:cNvGraphicFramePr>
          <p:nvPr/>
        </p:nvGraphicFramePr>
        <p:xfrm>
          <a:off x="968828" y="14859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639476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754B9-FA9B-4F89-8020-335D35DF519D}"/>
              </a:ext>
            </a:extLst>
          </p:cNvPr>
          <p:cNvSpPr txBox="1">
            <a:spLocks/>
          </p:cNvSpPr>
          <p:nvPr/>
        </p:nvSpPr>
        <p:spPr>
          <a:xfrm>
            <a:off x="514350" y="486109"/>
            <a:ext cx="10144125" cy="107015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4400" b="1" i="0" u="none" strike="noStrike" kern="1200" cap="none" spc="0" normalizeH="0" baseline="0" noProof="0">
                <a:ln>
                  <a:noFill/>
                </a:ln>
                <a:solidFill>
                  <a:srgbClr val="4472C4">
                    <a:lumMod val="75000"/>
                  </a:srgbClr>
                </a:solidFill>
                <a:effectLst/>
                <a:uLnTx/>
                <a:uFillTx/>
                <a:latin typeface="Arial Black" panose="020B0A04020102020204" pitchFamily="34" charset="0"/>
                <a:ea typeface="+mj-ea"/>
                <a:cs typeface="Arial" panose="020B0604020202020204" pitchFamily="34" charset="0"/>
              </a:rPr>
              <a:t>The psychological effect of road traffic crashes</a:t>
            </a:r>
          </a:p>
        </p:txBody>
      </p:sp>
      <p:grpSp>
        <p:nvGrpSpPr>
          <p:cNvPr id="4" name="Group 3">
            <a:extLst>
              <a:ext uri="{FF2B5EF4-FFF2-40B4-BE49-F238E27FC236}">
                <a16:creationId xmlns:a16="http://schemas.microsoft.com/office/drawing/2014/main" id="{4CE53FE9-CDE9-418F-B622-9AC043A05C83}"/>
              </a:ext>
            </a:extLst>
          </p:cNvPr>
          <p:cNvGrpSpPr/>
          <p:nvPr/>
        </p:nvGrpSpPr>
        <p:grpSpPr>
          <a:xfrm>
            <a:off x="2742085" y="1746810"/>
            <a:ext cx="7065347" cy="4681247"/>
            <a:chOff x="2742085" y="1746810"/>
            <a:chExt cx="7065347" cy="4681247"/>
          </a:xfrm>
        </p:grpSpPr>
        <p:sp>
          <p:nvSpPr>
            <p:cNvPr id="3" name="Rectangle 2">
              <a:extLst>
                <a:ext uri="{FF2B5EF4-FFF2-40B4-BE49-F238E27FC236}">
                  <a16:creationId xmlns:a16="http://schemas.microsoft.com/office/drawing/2014/main" id="{B07B73CB-B76F-4B7A-A181-398288155014}"/>
                </a:ext>
              </a:extLst>
            </p:cNvPr>
            <p:cNvSpPr/>
            <p:nvPr/>
          </p:nvSpPr>
          <p:spPr>
            <a:xfrm>
              <a:off x="3638372" y="6181836"/>
              <a:ext cx="3018089" cy="246221"/>
            </a:xfrm>
            <a:prstGeom prst="rect">
              <a:avLst/>
            </a:prstGeom>
          </p:spPr>
          <p:txBody>
            <a:bodyPr wrap="square">
              <a:spAutoFit/>
            </a:bodyPr>
            <a:lstStyle/>
            <a:p>
              <a:pPr>
                <a:defRPr/>
              </a:pPr>
              <a:r>
                <a:rPr lang="en-AU" sz="1000" i="1">
                  <a:solidFill>
                    <a:prstClr val="black"/>
                  </a:solidFill>
                  <a:latin typeface="Arial" panose="020B0604020202020204" pitchFamily="34" charset="0"/>
                  <a:ea typeface="Calibri" panose="020F0502020204030204" pitchFamily="34" charset="0"/>
                  <a:cs typeface="Arial" panose="020B0604020202020204" pitchFamily="34" charset="0"/>
                </a:rPr>
                <a:t>Adapted from: Aoun, Breen et al. (2015)</a:t>
              </a:r>
            </a:p>
          </p:txBody>
        </p:sp>
        <p:graphicFrame>
          <p:nvGraphicFramePr>
            <p:cNvPr id="5" name="Diagram 4">
              <a:extLst>
                <a:ext uri="{FF2B5EF4-FFF2-40B4-BE49-F238E27FC236}">
                  <a16:creationId xmlns:a16="http://schemas.microsoft.com/office/drawing/2014/main" id="{0CE38F72-0320-4454-BB1D-84094B6AF400}"/>
                </a:ext>
              </a:extLst>
            </p:cNvPr>
            <p:cNvGraphicFramePr/>
            <p:nvPr>
              <p:extLst>
                <p:ext uri="{D42A27DB-BD31-4B8C-83A1-F6EECF244321}">
                  <p14:modId xmlns:p14="http://schemas.microsoft.com/office/powerpoint/2010/main" val="2037782154"/>
                </p:ext>
              </p:extLst>
            </p:nvPr>
          </p:nvGraphicFramePr>
          <p:xfrm>
            <a:off x="2742085" y="1746810"/>
            <a:ext cx="7065347" cy="42908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Straight Connector 5">
              <a:extLst>
                <a:ext uri="{FF2B5EF4-FFF2-40B4-BE49-F238E27FC236}">
                  <a16:creationId xmlns:a16="http://schemas.microsoft.com/office/drawing/2014/main" id="{6CFC8496-D801-4C45-BE86-7AF103A59E29}"/>
                </a:ext>
              </a:extLst>
            </p:cNvPr>
            <p:cNvCxnSpPr/>
            <p:nvPr/>
          </p:nvCxnSpPr>
          <p:spPr>
            <a:xfrm>
              <a:off x="3369501" y="4747364"/>
              <a:ext cx="3056351" cy="0"/>
            </a:xfrm>
            <a:prstGeom prst="line">
              <a:avLst/>
            </a:prstGeom>
            <a:noFill/>
            <a:ln w="76200" cap="flat" cmpd="sng" algn="ctr">
              <a:solidFill>
                <a:sysClr val="window" lastClr="FFFFFF"/>
              </a:solidFill>
              <a:prstDash val="solid"/>
              <a:miter lim="800000"/>
            </a:ln>
            <a:effectLst/>
          </p:spPr>
        </p:cxnSp>
        <p:cxnSp>
          <p:nvCxnSpPr>
            <p:cNvPr id="7" name="Straight Connector 6">
              <a:extLst>
                <a:ext uri="{FF2B5EF4-FFF2-40B4-BE49-F238E27FC236}">
                  <a16:creationId xmlns:a16="http://schemas.microsoft.com/office/drawing/2014/main" id="{30E265B8-22C9-4D36-8C9A-0E9B0842340B}"/>
                </a:ext>
              </a:extLst>
            </p:cNvPr>
            <p:cNvCxnSpPr/>
            <p:nvPr/>
          </p:nvCxnSpPr>
          <p:spPr>
            <a:xfrm>
              <a:off x="3972838" y="3429000"/>
              <a:ext cx="3056351" cy="0"/>
            </a:xfrm>
            <a:prstGeom prst="line">
              <a:avLst/>
            </a:prstGeom>
            <a:noFill/>
            <a:ln w="76200" cap="flat" cmpd="sng" algn="ctr">
              <a:solidFill>
                <a:sysClr val="window" lastClr="FFFFFF"/>
              </a:solidFill>
              <a:prstDash val="solid"/>
              <a:miter lim="800000"/>
            </a:ln>
            <a:effectLst/>
          </p:spPr>
        </p:cxnSp>
      </p:grpSp>
    </p:spTree>
    <p:extLst>
      <p:ext uri="{BB962C8B-B14F-4D97-AF65-F5344CB8AC3E}">
        <p14:creationId xmlns:p14="http://schemas.microsoft.com/office/powerpoint/2010/main" val="23492926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B99BC-C817-4CBC-A5D4-C3F72FFD132D}"/>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75000"/>
                  </a:schemeClr>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4400" b="0" i="0" u="none" strike="noStrike" kern="1200" cap="none" spc="0" normalizeH="0" baseline="0" noProof="0">
                <a:ln>
                  <a:noFill/>
                </a:ln>
                <a:solidFill>
                  <a:srgbClr val="4472C4">
                    <a:lumMod val="75000"/>
                  </a:srgbClr>
                </a:solidFill>
                <a:effectLst/>
                <a:uLnTx/>
                <a:uFillTx/>
                <a:latin typeface="Arial Black" panose="020B0A04020102020204" pitchFamily="34" charset="0"/>
                <a:ea typeface="+mj-ea"/>
                <a:cs typeface="+mj-cs"/>
              </a:rPr>
              <a:t>Seeking Support for yourself</a:t>
            </a:r>
          </a:p>
        </p:txBody>
      </p:sp>
      <p:sp>
        <p:nvSpPr>
          <p:cNvPr id="3" name="Content Placeholder 2">
            <a:extLst>
              <a:ext uri="{FF2B5EF4-FFF2-40B4-BE49-F238E27FC236}">
                <a16:creationId xmlns:a16="http://schemas.microsoft.com/office/drawing/2014/main" id="{77E060B3-8C9C-4143-9A2E-E583FA4404E8}"/>
              </a:ext>
            </a:extLst>
          </p:cNvPr>
          <p:cNvSpPr txBox="1">
            <a:spLocks/>
          </p:cNvSpPr>
          <p:nvPr/>
        </p:nvSpPr>
        <p:spPr>
          <a:xfrm>
            <a:off x="838200" y="1825625"/>
            <a:ext cx="5181600" cy="390935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Talk to someone you trust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AU"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Partner</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AU"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A family member</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AU"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Mate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AU"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Colleague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AU"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Your GP</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AU"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Injury Matters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AU"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A Counsellor</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AU"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Employee Assist Program provider (EAP)</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AU" sz="2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B51FC1CA-3E6C-47A8-85FC-6D6A276B903E}"/>
              </a:ext>
            </a:extLst>
          </p:cNvPr>
          <p:cNvSpPr txBox="1">
            <a:spLocks/>
          </p:cNvSpPr>
          <p:nvPr/>
        </p:nvSpPr>
        <p:spPr>
          <a:xfrm>
            <a:off x="6172200" y="1825625"/>
            <a:ext cx="5181600" cy="37229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Do an activity that brings you joy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AU"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Walking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AU"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Fishing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AU"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Golf</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AU"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Reading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AU"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Playing a team sport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AU"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Breathing exercises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AU"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Catching up with your mates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AU" sz="2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AU" sz="2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DE9BC6B-2EF9-4031-8B92-DC04BCCB2FE9}"/>
              </a:ext>
            </a:extLst>
          </p:cNvPr>
          <p:cNvSpPr/>
          <p:nvPr/>
        </p:nvSpPr>
        <p:spPr>
          <a:xfrm>
            <a:off x="3007310" y="5683481"/>
            <a:ext cx="6329779" cy="461665"/>
          </a:xfrm>
          <a:prstGeom prst="rect">
            <a:avLst/>
          </a:prstGeom>
          <a:ln>
            <a:solidFill>
              <a:srgbClr val="4472C4"/>
            </a:solid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2400" b="0" i="0" u="none" strike="noStrike" kern="0" cap="none" spc="0" normalizeH="0" baseline="0" noProof="0" dirty="0">
                <a:ln>
                  <a:noFill/>
                </a:ln>
                <a:solidFill>
                  <a:prstClr val="black"/>
                </a:solidFill>
                <a:effectLst/>
                <a:uLnTx/>
                <a:uFillTx/>
              </a:rPr>
              <a:t>Maintain a healthy routine, diet and sleep</a:t>
            </a:r>
          </a:p>
        </p:txBody>
      </p:sp>
    </p:spTree>
    <p:extLst>
      <p:ext uri="{BB962C8B-B14F-4D97-AF65-F5344CB8AC3E}">
        <p14:creationId xmlns:p14="http://schemas.microsoft.com/office/powerpoint/2010/main" val="2687440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671332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125"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4">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7"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191562"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Graphic 7" descr="Comment">
            <a:extLst>
              <a:ext uri="{FF2B5EF4-FFF2-40B4-BE49-F238E27FC236}">
                <a16:creationId xmlns:a16="http://schemas.microsoft.com/office/drawing/2014/main" id="{38888709-E420-4A3E-8650-947ECD0EEF5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21726" y="1629089"/>
            <a:ext cx="3620021" cy="3620021"/>
          </a:xfrm>
          <a:prstGeom prst="rect">
            <a:avLst/>
          </a:prstGeom>
        </p:spPr>
      </p:pic>
      <p:sp>
        <p:nvSpPr>
          <p:cNvPr id="20" name="Title 1">
            <a:extLst>
              <a:ext uri="{FF2B5EF4-FFF2-40B4-BE49-F238E27FC236}">
                <a16:creationId xmlns:a16="http://schemas.microsoft.com/office/drawing/2014/main" id="{01EB03D5-A5C2-4DC7-817B-E9D8E8DD3AC8}"/>
              </a:ext>
            </a:extLst>
          </p:cNvPr>
          <p:cNvSpPr txBox="1">
            <a:spLocks/>
          </p:cNvSpPr>
          <p:nvPr/>
        </p:nvSpPr>
        <p:spPr>
          <a:xfrm>
            <a:off x="801340" y="802955"/>
            <a:ext cx="4977976" cy="14540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75000"/>
                  </a:schemeClr>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3400" b="0" i="0" u="none" strike="noStrike" kern="1200" cap="none" spc="0" normalizeH="0" baseline="0" noProof="0">
                <a:ln>
                  <a:noFill/>
                </a:ln>
                <a:solidFill>
                  <a:srgbClr val="ED7D31">
                    <a:lumMod val="75000"/>
                  </a:srgbClr>
                </a:solidFill>
                <a:effectLst/>
                <a:uLnTx/>
                <a:uFillTx/>
                <a:latin typeface="Arial Black" panose="020B0A04020102020204" pitchFamily="34" charset="0"/>
                <a:ea typeface="+mj-ea"/>
                <a:cs typeface="+mj-cs"/>
              </a:rPr>
              <a:t>Activity – Discuss in pairs </a:t>
            </a:r>
          </a:p>
        </p:txBody>
      </p:sp>
      <p:sp>
        <p:nvSpPr>
          <p:cNvPr id="21" name="Content Placeholder 2">
            <a:extLst>
              <a:ext uri="{FF2B5EF4-FFF2-40B4-BE49-F238E27FC236}">
                <a16:creationId xmlns:a16="http://schemas.microsoft.com/office/drawing/2014/main" id="{DF7D119D-0716-43EF-8281-33580FE0DDAC}"/>
              </a:ext>
            </a:extLst>
          </p:cNvPr>
          <p:cNvSpPr txBox="1">
            <a:spLocks/>
          </p:cNvSpPr>
          <p:nvPr/>
        </p:nvSpPr>
        <p:spPr>
          <a:xfrm>
            <a:off x="801340" y="1717843"/>
            <a:ext cx="5310562" cy="408097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t>Talk briefly to the person next you about what your company does well in supporting their truck drivers?</a:t>
            </a:r>
          </a:p>
          <a:p>
            <a:r>
              <a:rPr lang="en-AU"/>
              <a:t>What support would you like to see within the heavy vehicle industry, if any?</a:t>
            </a:r>
          </a:p>
        </p:txBody>
      </p:sp>
    </p:spTree>
    <p:extLst>
      <p:ext uri="{BB962C8B-B14F-4D97-AF65-F5344CB8AC3E}">
        <p14:creationId xmlns:p14="http://schemas.microsoft.com/office/powerpoint/2010/main" val="41177319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87EE938-CAAE-4AB6-8F3B-45B9370C727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75000"/>
                  </a:schemeClr>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4400" b="0" i="0" u="none" strike="noStrike" kern="1200" cap="none" spc="0" normalizeH="0" baseline="0" noProof="0">
                <a:ln>
                  <a:noFill/>
                </a:ln>
                <a:solidFill>
                  <a:srgbClr val="4472C4">
                    <a:lumMod val="75000"/>
                  </a:srgbClr>
                </a:solidFill>
                <a:effectLst/>
                <a:uLnTx/>
                <a:uFillTx/>
                <a:latin typeface="Arial Black" panose="020B0A04020102020204" pitchFamily="34" charset="0"/>
                <a:ea typeface="+mj-ea"/>
                <a:cs typeface="+mj-cs"/>
              </a:rPr>
              <a:t>What happens when staff don’t feel supported</a:t>
            </a:r>
          </a:p>
        </p:txBody>
      </p:sp>
      <p:sp>
        <p:nvSpPr>
          <p:cNvPr id="4" name="Content Placeholder 4">
            <a:extLst>
              <a:ext uri="{FF2B5EF4-FFF2-40B4-BE49-F238E27FC236}">
                <a16:creationId xmlns:a16="http://schemas.microsoft.com/office/drawing/2014/main" id="{2B3CEF6A-83C7-4DFB-8776-28222B0FDA9A}"/>
              </a:ext>
            </a:extLst>
          </p:cNvPr>
          <p:cNvSpPr txBox="1">
            <a:spLocks/>
          </p:cNvSpPr>
          <p:nvPr/>
        </p:nvSpPr>
        <p:spPr>
          <a:xfrm>
            <a:off x="838200" y="1825624"/>
            <a:ext cx="10515600" cy="436791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Staff become stressed and burnout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AU"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Productivity decreases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AU"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Inability to do their job well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AU"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Mistakes occur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AU"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More sick leave taken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AU"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High staff turnover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AU"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Drain on company resources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AU" sz="15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 Overall company </a:t>
            </a:r>
            <a:r>
              <a:rPr kumimoji="0" lang="en-AU" sz="3600" b="1" i="0" u="none" strike="noStrike" kern="1200" cap="none" spc="0" normalizeH="0" baseline="0" noProof="0">
                <a:ln>
                  <a:noFill/>
                </a:ln>
                <a:solidFill>
                  <a:sysClr val="windowText" lastClr="000000"/>
                </a:solidFill>
                <a:effectLst/>
                <a:uLnTx/>
                <a:uFillTx/>
                <a:latin typeface="Calibri" panose="020F0502020204030204"/>
                <a:ea typeface="+mn-ea"/>
                <a:cs typeface="+mn-cs"/>
              </a:rPr>
              <a:t>performance</a:t>
            </a:r>
            <a:r>
              <a:rPr kumimoji="0" lang="en-AU"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 and </a:t>
            </a:r>
            <a:r>
              <a:rPr kumimoji="0" lang="en-AU" sz="3600" b="1" i="0" u="none" strike="noStrike" kern="1200" cap="none" spc="0" normalizeH="0" baseline="0" noProof="0">
                <a:ln>
                  <a:noFill/>
                </a:ln>
                <a:solidFill>
                  <a:sysClr val="windowText" lastClr="000000"/>
                </a:solidFill>
                <a:effectLst/>
                <a:uLnTx/>
                <a:uFillTx/>
                <a:latin typeface="Calibri" panose="020F0502020204030204"/>
                <a:ea typeface="+mn-ea"/>
                <a:cs typeface="+mn-cs"/>
              </a:rPr>
              <a:t>reputation </a:t>
            </a:r>
            <a:r>
              <a:rPr lang="en-AU">
                <a:solidFill>
                  <a:sysClr val="windowText" lastClr="000000"/>
                </a:solidFill>
                <a:latin typeface="Calibri" panose="020F0502020204030204"/>
              </a:rPr>
              <a:t>can</a:t>
            </a:r>
            <a:r>
              <a:rPr kumimoji="0" lang="en-AU"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 go down.</a:t>
            </a:r>
          </a:p>
        </p:txBody>
      </p:sp>
    </p:spTree>
    <p:extLst>
      <p:ext uri="{BB962C8B-B14F-4D97-AF65-F5344CB8AC3E}">
        <p14:creationId xmlns:p14="http://schemas.microsoft.com/office/powerpoint/2010/main" val="2501057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3D3DE77-D21B-4E64-B850-CD1A706ED854}"/>
              </a:ext>
            </a:extLst>
          </p:cNvPr>
          <p:cNvSpPr txBox="1">
            <a:spLocks/>
          </p:cNvSpPr>
          <p:nvPr/>
        </p:nvSpPr>
        <p:spPr>
          <a:xfrm>
            <a:off x="838200" y="60325"/>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1">
                    <a:lumMod val="75000"/>
                  </a:schemeClr>
                </a:solidFill>
                <a:latin typeface="Arial Black" panose="020B0A040201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sz="4400" b="0" i="0" u="none" strike="noStrike" kern="1200" cap="none" spc="0" normalizeH="0" baseline="0" noProof="0" err="1">
                <a:ln>
                  <a:noFill/>
                </a:ln>
                <a:solidFill>
                  <a:srgbClr val="4472C4">
                    <a:lumMod val="75000"/>
                  </a:srgbClr>
                </a:solidFill>
                <a:effectLst/>
                <a:uLnTx/>
                <a:uFillTx/>
                <a:latin typeface="Arial Black" panose="020B0A04020102020204" pitchFamily="34" charset="0"/>
                <a:ea typeface="+mj-ea"/>
                <a:cs typeface="+mj-cs"/>
              </a:rPr>
              <a:t>MaPS</a:t>
            </a:r>
            <a:r>
              <a:rPr kumimoji="0" lang="en-AU" sz="4400" b="0" i="0" u="none" strike="noStrike" kern="1200" cap="none" spc="0" normalizeH="0" baseline="0" noProof="0">
                <a:ln>
                  <a:noFill/>
                </a:ln>
                <a:solidFill>
                  <a:srgbClr val="4472C4">
                    <a:lumMod val="75000"/>
                  </a:srgbClr>
                </a:solidFill>
                <a:effectLst/>
                <a:uLnTx/>
                <a:uFillTx/>
                <a:latin typeface="Arial Black" panose="020B0A04020102020204" pitchFamily="34" charset="0"/>
                <a:ea typeface="+mj-ea"/>
                <a:cs typeface="+mj-cs"/>
              </a:rPr>
              <a:t> on our Road workshops</a:t>
            </a:r>
            <a:endParaRPr kumimoji="0" lang="en-AU" sz="4400" b="0" i="0" u="none" strike="noStrike" kern="1200" cap="none" spc="0" normalizeH="0" baseline="0" noProof="0">
              <a:ln>
                <a:noFill/>
              </a:ln>
              <a:solidFill>
                <a:srgbClr val="4472C4">
                  <a:lumMod val="75000"/>
                </a:srgbClr>
              </a:solidFill>
              <a:effectLst/>
              <a:uLnTx/>
              <a:uFillTx/>
              <a:latin typeface="Arial" panose="020B0604020202020204" pitchFamily="34" charset="0"/>
              <a:ea typeface="+mj-ea"/>
              <a:cs typeface="Arial" panose="020B0604020202020204" pitchFamily="34" charset="0"/>
            </a:endParaRPr>
          </a:p>
        </p:txBody>
      </p:sp>
      <p:sp>
        <p:nvSpPr>
          <p:cNvPr id="9" name="Content Placeholder 2">
            <a:extLst>
              <a:ext uri="{FF2B5EF4-FFF2-40B4-BE49-F238E27FC236}">
                <a16:creationId xmlns:a16="http://schemas.microsoft.com/office/drawing/2014/main" id="{4E77CB26-4FFB-4DB4-92E0-AC76270D0661}"/>
              </a:ext>
            </a:extLst>
          </p:cNvPr>
          <p:cNvSpPr txBox="1">
            <a:spLocks/>
          </p:cNvSpPr>
          <p:nvPr/>
        </p:nvSpPr>
        <p:spPr>
          <a:xfrm>
            <a:off x="839788" y="2505075"/>
            <a:ext cx="5157787" cy="368458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kumimoji="0" lang="en-AU" sz="28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Other topics to be covered:</a:t>
            </a:r>
            <a:endParaRPr kumimoji="0" lang="en-AU"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r>
              <a:rPr lang="en-AU" dirty="0"/>
              <a:t>Supporting a mate and or colleague.</a:t>
            </a:r>
          </a:p>
          <a:p>
            <a:r>
              <a:rPr lang="en-AU" dirty="0"/>
              <a:t>What is PTSD and how to recognise it in other’s.</a:t>
            </a:r>
          </a:p>
          <a:p>
            <a:r>
              <a:rPr lang="en-AU" dirty="0"/>
              <a:t>Gaining a greater awareness of triggers after a road crash.</a:t>
            </a:r>
          </a:p>
          <a:p>
            <a:r>
              <a:rPr lang="en-AU" dirty="0"/>
              <a:t>Developing a return to work plan.</a:t>
            </a:r>
          </a:p>
          <a:p>
            <a:r>
              <a:rPr lang="en-AU" dirty="0"/>
              <a:t>Wider range of self-care strategies.</a:t>
            </a:r>
          </a:p>
          <a:p>
            <a:r>
              <a:rPr lang="en-AU" dirty="0"/>
              <a:t>More interactive with activities throughout the workshop.</a:t>
            </a:r>
          </a:p>
        </p:txBody>
      </p:sp>
      <p:sp>
        <p:nvSpPr>
          <p:cNvPr id="11" name="Content Placeholder 3">
            <a:extLst>
              <a:ext uri="{FF2B5EF4-FFF2-40B4-BE49-F238E27FC236}">
                <a16:creationId xmlns:a16="http://schemas.microsoft.com/office/drawing/2014/main" id="{FFBC4C41-2A92-42CD-A964-1F7E1D92A6FA}"/>
              </a:ext>
            </a:extLst>
          </p:cNvPr>
          <p:cNvSpPr txBox="1">
            <a:spLocks/>
          </p:cNvSpPr>
          <p:nvPr/>
        </p:nvSpPr>
        <p:spPr>
          <a:xfrm>
            <a:off x="6198046" y="2505075"/>
            <a:ext cx="5183188"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kumimoji="0" lang="en-US" sz="28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Presentations can be:</a:t>
            </a:r>
            <a:endParaRPr kumimoji="0" lang="en-AU"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r>
              <a:rPr lang="en-AU" dirty="0"/>
              <a:t>Tailored to meet your companies need.</a:t>
            </a:r>
          </a:p>
          <a:p>
            <a:r>
              <a:rPr lang="en-AU" dirty="0"/>
              <a:t>Either two or six hours (full day) workshops.</a:t>
            </a:r>
          </a:p>
          <a:p>
            <a:r>
              <a:rPr lang="en-AU" dirty="0"/>
              <a:t>All workshop and support resources supplied.</a:t>
            </a:r>
          </a:p>
        </p:txBody>
      </p:sp>
      <p:sp>
        <p:nvSpPr>
          <p:cNvPr id="12" name="TextBox 11">
            <a:extLst>
              <a:ext uri="{FF2B5EF4-FFF2-40B4-BE49-F238E27FC236}">
                <a16:creationId xmlns:a16="http://schemas.microsoft.com/office/drawing/2014/main" id="{5857888C-8EF9-4E1C-86ED-C26E5CE55AAF}"/>
              </a:ext>
            </a:extLst>
          </p:cNvPr>
          <p:cNvSpPr txBox="1"/>
          <p:nvPr/>
        </p:nvSpPr>
        <p:spPr>
          <a:xfrm>
            <a:off x="656949" y="1201612"/>
            <a:ext cx="9863090" cy="1107996"/>
          </a:xfrm>
          <a:prstGeom prst="rect">
            <a:avLst/>
          </a:prstGeom>
          <a:noFill/>
        </p:spPr>
        <p:txBody>
          <a:bodyPr wrap="square">
            <a:spAutoFit/>
          </a:bodyPr>
          <a:lstStyle/>
          <a:p>
            <a:pPr algn="ctr"/>
            <a:r>
              <a:rPr lang="en-AU" sz="2200" dirty="0">
                <a:solidFill>
                  <a:srgbClr val="4472C4">
                    <a:lumMod val="75000"/>
                  </a:srgbClr>
                </a:solidFill>
                <a:latin typeface="Arial" panose="020B0604020202020204" pitchFamily="34" charset="0"/>
                <a:ea typeface="+mj-ea"/>
                <a:cs typeface="Arial" panose="020B0604020202020204" pitchFamily="34" charset="0"/>
              </a:rPr>
              <a:t>Your </a:t>
            </a:r>
            <a:r>
              <a:rPr lang="en-AU" sz="2200" dirty="0" err="1">
                <a:solidFill>
                  <a:srgbClr val="4472C4">
                    <a:lumMod val="75000"/>
                  </a:srgbClr>
                </a:solidFill>
                <a:latin typeface="Arial" panose="020B0604020202020204" pitchFamily="34" charset="0"/>
                <a:ea typeface="+mj-ea"/>
                <a:cs typeface="Arial" panose="020B0604020202020204" pitchFamily="34" charset="0"/>
              </a:rPr>
              <a:t>MaP</a:t>
            </a:r>
            <a:r>
              <a:rPr lang="en-AU" sz="2200" dirty="0">
                <a:solidFill>
                  <a:srgbClr val="4472C4">
                    <a:lumMod val="75000"/>
                  </a:srgbClr>
                </a:solidFill>
                <a:latin typeface="Arial" panose="020B0604020202020204" pitchFamily="34" charset="0"/>
                <a:ea typeface="+mj-ea"/>
                <a:cs typeface="Arial" panose="020B0604020202020204" pitchFamily="34" charset="0"/>
              </a:rPr>
              <a:t> to Recovery: After a Road Crash</a:t>
            </a:r>
          </a:p>
          <a:p>
            <a:pPr algn="ctr"/>
            <a:r>
              <a:rPr lang="en-AU" sz="2200" dirty="0">
                <a:solidFill>
                  <a:srgbClr val="4472C4">
                    <a:lumMod val="75000"/>
                  </a:srgbClr>
                </a:solidFill>
                <a:latin typeface="Arial" panose="020B0604020202020204" pitchFamily="34" charset="0"/>
                <a:ea typeface="+mj-ea"/>
                <a:cs typeface="Arial" panose="020B0604020202020204" pitchFamily="34" charset="0"/>
              </a:rPr>
              <a:t>OR </a:t>
            </a:r>
            <a:br>
              <a:rPr kumimoji="0" lang="en-AU" sz="22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j-ea"/>
                <a:cs typeface="Arial" panose="020B0604020202020204" pitchFamily="34" charset="0"/>
              </a:rPr>
            </a:br>
            <a:r>
              <a:rPr kumimoji="0" lang="en-AU" sz="22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j-ea"/>
                <a:cs typeface="Arial" panose="020B0604020202020204" pitchFamily="34" charset="0"/>
              </a:rPr>
              <a:t>Your </a:t>
            </a:r>
            <a:r>
              <a:rPr kumimoji="0" lang="en-AU" sz="2200" b="0" i="0"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j-ea"/>
                <a:cs typeface="Arial" panose="020B0604020202020204" pitchFamily="34" charset="0"/>
              </a:rPr>
              <a:t>MaP</a:t>
            </a:r>
            <a:r>
              <a:rPr kumimoji="0" lang="en-AU" sz="22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j-ea"/>
                <a:cs typeface="Arial" panose="020B0604020202020204" pitchFamily="34" charset="0"/>
              </a:rPr>
              <a:t> </a:t>
            </a:r>
            <a:r>
              <a:rPr lang="en-AU" sz="2200" dirty="0">
                <a:solidFill>
                  <a:srgbClr val="4472C4">
                    <a:lumMod val="75000"/>
                  </a:srgbClr>
                </a:solidFill>
                <a:latin typeface="Arial" panose="020B0604020202020204" pitchFamily="34" charset="0"/>
                <a:ea typeface="+mj-ea"/>
                <a:cs typeface="Arial" panose="020B0604020202020204" pitchFamily="34" charset="0"/>
              </a:rPr>
              <a:t>to Recovery </a:t>
            </a:r>
            <a:r>
              <a:rPr kumimoji="0" lang="en-AU" sz="22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j-ea"/>
                <a:cs typeface="Arial" panose="020B0604020202020204" pitchFamily="34" charset="0"/>
              </a:rPr>
              <a:t>Supporting a staff member after a Road Crash</a:t>
            </a:r>
            <a:endParaRPr lang="en-AU" sz="2200" dirty="0"/>
          </a:p>
        </p:txBody>
      </p:sp>
    </p:spTree>
    <p:extLst>
      <p:ext uri="{BB962C8B-B14F-4D97-AF65-F5344CB8AC3E}">
        <p14:creationId xmlns:p14="http://schemas.microsoft.com/office/powerpoint/2010/main" val="36697881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921468-F43F-4698-979B-AF88A206926A}"/>
              </a:ext>
            </a:extLst>
          </p:cNvPr>
          <p:cNvSpPr txBox="1">
            <a:spLocks/>
          </p:cNvSpPr>
          <p:nvPr/>
        </p:nvSpPr>
        <p:spPr>
          <a:xfrm>
            <a:off x="838200" y="365125"/>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1">
                    <a:lumMod val="75000"/>
                  </a:schemeClr>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AU" sz="4000" b="0" i="0" u="none" strike="noStrike" kern="1200" cap="none" spc="0" normalizeH="0" baseline="0" noProof="0">
                <a:ln>
                  <a:noFill/>
                </a:ln>
                <a:solidFill>
                  <a:srgbClr val="4472C4">
                    <a:lumMod val="75000"/>
                  </a:srgbClr>
                </a:solidFill>
                <a:effectLst/>
                <a:uLnTx/>
                <a:uFillTx/>
                <a:latin typeface="Arial Black" panose="020B0A04020102020204" pitchFamily="34" charset="0"/>
                <a:ea typeface="+mj-ea"/>
                <a:cs typeface="+mj-cs"/>
              </a:rPr>
            </a:br>
            <a:r>
              <a:rPr kumimoji="0" lang="en-AU" sz="4000" b="0" i="0" u="none" strike="noStrike" kern="1200" cap="none" spc="0" normalizeH="0" baseline="0" noProof="0">
                <a:ln>
                  <a:noFill/>
                </a:ln>
                <a:solidFill>
                  <a:srgbClr val="4472C4">
                    <a:lumMod val="75000"/>
                  </a:srgbClr>
                </a:solidFill>
                <a:effectLst/>
                <a:uLnTx/>
                <a:uFillTx/>
                <a:latin typeface="Arial Black" panose="020B0A04020102020204" pitchFamily="34" charset="0"/>
                <a:ea typeface="+mj-ea"/>
                <a:cs typeface="+mj-cs"/>
              </a:rPr>
              <a:t>Your </a:t>
            </a:r>
            <a:r>
              <a:rPr kumimoji="0" lang="en-AU" sz="4000" b="0" i="0" u="none" strike="noStrike" kern="1200" cap="none" spc="0" normalizeH="0" baseline="0" noProof="0" err="1">
                <a:ln>
                  <a:noFill/>
                </a:ln>
                <a:solidFill>
                  <a:srgbClr val="4472C4">
                    <a:lumMod val="75000"/>
                  </a:srgbClr>
                </a:solidFill>
                <a:effectLst/>
                <a:uLnTx/>
                <a:uFillTx/>
                <a:latin typeface="Arial Black" panose="020B0A04020102020204" pitchFamily="34" charset="0"/>
                <a:ea typeface="+mj-ea"/>
                <a:cs typeface="+mj-cs"/>
              </a:rPr>
              <a:t>MaP</a:t>
            </a:r>
            <a:r>
              <a:rPr kumimoji="0" lang="en-AU" sz="4000" b="0" i="0" u="none" strike="noStrike" kern="1200" cap="none" spc="0" normalizeH="0" baseline="0" noProof="0">
                <a:ln>
                  <a:noFill/>
                </a:ln>
                <a:solidFill>
                  <a:srgbClr val="4472C4">
                    <a:lumMod val="75000"/>
                  </a:srgbClr>
                </a:solidFill>
                <a:effectLst/>
                <a:uLnTx/>
                <a:uFillTx/>
                <a:latin typeface="Arial Black" panose="020B0A04020102020204" pitchFamily="34" charset="0"/>
                <a:ea typeface="+mj-ea"/>
                <a:cs typeface="+mj-cs"/>
              </a:rPr>
              <a:t> to Recovery – </a:t>
            </a:r>
            <a:br>
              <a:rPr kumimoji="0" lang="en-AU" sz="4000" b="0" i="0" u="none" strike="noStrike" kern="1200" cap="none" spc="0" normalizeH="0" baseline="0" noProof="0">
                <a:ln>
                  <a:noFill/>
                </a:ln>
                <a:solidFill>
                  <a:srgbClr val="4472C4">
                    <a:lumMod val="75000"/>
                  </a:srgbClr>
                </a:solidFill>
                <a:effectLst/>
                <a:uLnTx/>
                <a:uFillTx/>
                <a:latin typeface="Arial Black" panose="020B0A04020102020204" pitchFamily="34" charset="0"/>
                <a:ea typeface="+mj-ea"/>
                <a:cs typeface="+mj-cs"/>
              </a:rPr>
            </a:br>
            <a:r>
              <a:rPr kumimoji="0" lang="en-AU" sz="4000" b="0" i="0" u="none" strike="noStrike" kern="1200" cap="none" spc="0" normalizeH="0" baseline="0" noProof="0">
                <a:ln>
                  <a:noFill/>
                </a:ln>
                <a:solidFill>
                  <a:srgbClr val="4472C4">
                    <a:lumMod val="75000"/>
                  </a:srgbClr>
                </a:solidFill>
                <a:effectLst/>
                <a:uLnTx/>
                <a:uFillTx/>
                <a:latin typeface="Arial Black" panose="020B0A04020102020204" pitchFamily="34" charset="0"/>
                <a:ea typeface="+mj-ea"/>
                <a:cs typeface="+mj-cs"/>
              </a:rPr>
              <a:t>After a Road Crash</a:t>
            </a:r>
            <a:br>
              <a:rPr kumimoji="0" lang="en-AU" sz="4000" b="0" i="0" u="none" strike="noStrike" kern="1200" cap="none" spc="0" normalizeH="0" baseline="0" noProof="0">
                <a:ln>
                  <a:noFill/>
                </a:ln>
                <a:solidFill>
                  <a:srgbClr val="4472C4">
                    <a:lumMod val="75000"/>
                  </a:srgbClr>
                </a:solidFill>
                <a:effectLst/>
                <a:uLnTx/>
                <a:uFillTx/>
                <a:latin typeface="Arial Black" panose="020B0A04020102020204" pitchFamily="34" charset="0"/>
                <a:ea typeface="+mj-ea"/>
                <a:cs typeface="+mj-cs"/>
              </a:rPr>
            </a:br>
            <a:endParaRPr kumimoji="0" lang="en-AU" sz="4000" b="0" i="0" u="none" strike="noStrike" kern="1200" cap="none" spc="0" normalizeH="0" baseline="0" noProof="0">
              <a:ln>
                <a:noFill/>
              </a:ln>
              <a:solidFill>
                <a:srgbClr val="4472C4">
                  <a:lumMod val="75000"/>
                </a:srgbClr>
              </a:solidFill>
              <a:effectLst/>
              <a:uLnTx/>
              <a:uFillTx/>
              <a:latin typeface="Arial Black" panose="020B0A04020102020204" pitchFamily="34" charset="0"/>
              <a:ea typeface="+mj-ea"/>
              <a:cs typeface="+mj-cs"/>
            </a:endParaRPr>
          </a:p>
        </p:txBody>
      </p:sp>
      <p:graphicFrame>
        <p:nvGraphicFramePr>
          <p:cNvPr id="5" name="Content Placeholder 5">
            <a:extLst>
              <a:ext uri="{FF2B5EF4-FFF2-40B4-BE49-F238E27FC236}">
                <a16:creationId xmlns:a16="http://schemas.microsoft.com/office/drawing/2014/main" id="{376E281A-93BC-4F73-A8DE-336BD520B104}"/>
              </a:ext>
            </a:extLst>
          </p:cNvPr>
          <p:cNvGraphicFramePr>
            <a:graphicFrameLocks/>
          </p:cNvGraphicFramePr>
          <p:nvPr>
            <p:extLst>
              <p:ext uri="{D42A27DB-BD31-4B8C-83A1-F6EECF244321}">
                <p14:modId xmlns:p14="http://schemas.microsoft.com/office/powerpoint/2010/main" val="169859866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76C6765B-47D5-4645-BBBB-D8CBAF4F5560}"/>
              </a:ext>
            </a:extLst>
          </p:cNvPr>
          <p:cNvSpPr txBox="1"/>
          <p:nvPr/>
        </p:nvSpPr>
        <p:spPr>
          <a:xfrm>
            <a:off x="1321409" y="5622964"/>
            <a:ext cx="239394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b="1" kern="0" dirty="0">
                <a:solidFill>
                  <a:prstClr val="black"/>
                </a:solidFill>
              </a:rPr>
              <a:t>1300 004 814</a:t>
            </a:r>
            <a:endParaRPr lang="en-AU" sz="2400" b="1" kern="0" dirty="0">
              <a:solidFill>
                <a:prstClr val="black"/>
              </a:solidFill>
            </a:endParaRPr>
          </a:p>
        </p:txBody>
      </p:sp>
      <p:sp>
        <p:nvSpPr>
          <p:cNvPr id="3" name="TextBox 2">
            <a:extLst>
              <a:ext uri="{FF2B5EF4-FFF2-40B4-BE49-F238E27FC236}">
                <a16:creationId xmlns:a16="http://schemas.microsoft.com/office/drawing/2014/main" id="{5D19395D-7B76-45DC-9CE5-15545B5B681E}"/>
              </a:ext>
            </a:extLst>
          </p:cNvPr>
          <p:cNvSpPr txBox="1"/>
          <p:nvPr/>
        </p:nvSpPr>
        <p:spPr>
          <a:xfrm>
            <a:off x="5437814" y="5624774"/>
            <a:ext cx="515639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effectLst/>
                <a:uLnTx/>
                <a:uFillTx/>
                <a:hlinkClick r:id="rId8">
                  <a:extLst>
                    <a:ext uri="{A12FA001-AC4F-418D-AE19-62706E023703}">
                      <ahyp:hlinkClr xmlns:ahyp="http://schemas.microsoft.com/office/drawing/2018/hyperlinkcolor" val="tx"/>
                    </a:ext>
                  </a:extLst>
                </a:hlinkClick>
              </a:rPr>
              <a:t>injurymatters.org.au/</a:t>
            </a:r>
            <a:r>
              <a:rPr kumimoji="0" lang="en-US" sz="2400" b="1" i="0" u="none" strike="noStrike" kern="0" cap="none" spc="0" normalizeH="0" baseline="0" noProof="0" err="1">
                <a:ln>
                  <a:noFill/>
                </a:ln>
                <a:effectLst/>
                <a:uLnTx/>
                <a:uFillTx/>
                <a:hlinkClick r:id="rId8">
                  <a:extLst>
                    <a:ext uri="{A12FA001-AC4F-418D-AE19-62706E023703}">
                      <ahyp:hlinkClr xmlns:ahyp="http://schemas.microsoft.com/office/drawing/2018/hyperlinkcolor" val="tx"/>
                    </a:ext>
                  </a:extLst>
                </a:hlinkClick>
              </a:rPr>
              <a:t>mapsonourroads</a:t>
            </a:r>
            <a:endParaRPr kumimoji="0" lang="en-AU" sz="2400" b="1" i="0" u="none" strike="noStrike" kern="0" cap="none" spc="0" normalizeH="0" baseline="0" noProof="0">
              <a:ln>
                <a:noFill/>
              </a:ln>
              <a:effectLst/>
              <a:uLnTx/>
              <a:uFillTx/>
            </a:endParaRPr>
          </a:p>
        </p:txBody>
      </p:sp>
    </p:spTree>
    <p:extLst>
      <p:ext uri="{BB962C8B-B14F-4D97-AF65-F5344CB8AC3E}">
        <p14:creationId xmlns:p14="http://schemas.microsoft.com/office/powerpoint/2010/main" val="13058010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BD62C8-4FC7-4176-9874-2B1DEC86F30A}"/>
              </a:ext>
            </a:extLst>
          </p:cNvPr>
          <p:cNvSpPr txBox="1"/>
          <p:nvPr/>
        </p:nvSpPr>
        <p:spPr>
          <a:xfrm>
            <a:off x="4967197" y="382807"/>
            <a:ext cx="2369816" cy="430887"/>
          </a:xfrm>
          <a:prstGeom prst="rect">
            <a:avLst/>
          </a:prstGeom>
          <a:noFill/>
        </p:spPr>
        <p:txBody>
          <a:bodyPr wrap="none" rtlCol="0">
            <a:spAutoFit/>
          </a:bodyPr>
          <a:lstStyle/>
          <a:p>
            <a:r>
              <a:rPr lang="en-AU" sz="2200" b="1" u="sng">
                <a:solidFill>
                  <a:schemeClr val="accent5">
                    <a:lumMod val="75000"/>
                  </a:schemeClr>
                </a:solidFill>
              </a:rPr>
              <a:t>Supports Available</a:t>
            </a:r>
          </a:p>
        </p:txBody>
      </p:sp>
      <p:sp>
        <p:nvSpPr>
          <p:cNvPr id="4" name="TextBox 3">
            <a:extLst>
              <a:ext uri="{FF2B5EF4-FFF2-40B4-BE49-F238E27FC236}">
                <a16:creationId xmlns:a16="http://schemas.microsoft.com/office/drawing/2014/main" id="{E6C17E98-9F60-41E3-8CAA-8E7E7E136A20}"/>
              </a:ext>
            </a:extLst>
          </p:cNvPr>
          <p:cNvSpPr txBox="1"/>
          <p:nvPr/>
        </p:nvSpPr>
        <p:spPr>
          <a:xfrm>
            <a:off x="2324611" y="819081"/>
            <a:ext cx="3326168" cy="2862322"/>
          </a:xfrm>
          <a:prstGeom prst="rect">
            <a:avLst/>
          </a:prstGeom>
          <a:noFill/>
        </p:spPr>
        <p:txBody>
          <a:bodyPr wrap="square" rtlCol="0">
            <a:spAutoFit/>
          </a:bodyPr>
          <a:lstStyle/>
          <a:p>
            <a:r>
              <a:rPr lang="en-AU" sz="1200" b="1"/>
              <a:t>Injury Matters</a:t>
            </a:r>
          </a:p>
          <a:p>
            <a:r>
              <a:rPr lang="en-AU" sz="1200"/>
              <a:t>1300 004 814 (8.30am- 4.30pm)</a:t>
            </a:r>
          </a:p>
          <a:p>
            <a:r>
              <a:rPr lang="en-AU" sz="1200">
                <a:hlinkClick r:id="rId3"/>
              </a:rPr>
              <a:t>www.injurymatters.org.au</a:t>
            </a:r>
            <a:endParaRPr lang="en-AU" sz="1200"/>
          </a:p>
          <a:p>
            <a:endParaRPr lang="en-AU" sz="1200"/>
          </a:p>
          <a:p>
            <a:r>
              <a:rPr lang="en-AU" sz="1200" b="1"/>
              <a:t>Lifeline</a:t>
            </a:r>
          </a:p>
          <a:p>
            <a:r>
              <a:rPr lang="en-AU" sz="1200"/>
              <a:t>13 11 14</a:t>
            </a:r>
          </a:p>
          <a:p>
            <a:endParaRPr lang="en-AU" sz="1200"/>
          </a:p>
          <a:p>
            <a:r>
              <a:rPr lang="en-AU" sz="1200" b="1"/>
              <a:t>Crisis Care</a:t>
            </a:r>
          </a:p>
          <a:p>
            <a:r>
              <a:rPr lang="en-AU" sz="1200"/>
              <a:t>(08) 9223 1111 or 1800 199 008 (free call)</a:t>
            </a:r>
          </a:p>
          <a:p>
            <a:endParaRPr lang="en-AU" sz="1200"/>
          </a:p>
          <a:p>
            <a:r>
              <a:rPr lang="en-AU" sz="1200" b="1"/>
              <a:t>Australian Centre for Grief &amp; Bereavement</a:t>
            </a:r>
          </a:p>
          <a:p>
            <a:r>
              <a:rPr lang="en-AU" sz="1200">
                <a:hlinkClick r:id="rId4"/>
              </a:rPr>
              <a:t>www.grief.org.au</a:t>
            </a:r>
            <a:endParaRPr lang="en-AU" sz="1200"/>
          </a:p>
          <a:p>
            <a:endParaRPr lang="en-AU" sz="1200"/>
          </a:p>
          <a:p>
            <a:r>
              <a:rPr lang="en-AU" sz="1200" b="1"/>
              <a:t>Journey Beyond Road Trauma</a:t>
            </a:r>
          </a:p>
          <a:p>
            <a:r>
              <a:rPr lang="en-AU" sz="1200"/>
              <a:t>www.journeybeyondroadtrauma.org</a:t>
            </a:r>
          </a:p>
        </p:txBody>
      </p:sp>
      <p:sp>
        <p:nvSpPr>
          <p:cNvPr id="6" name="TextBox 5">
            <a:extLst>
              <a:ext uri="{FF2B5EF4-FFF2-40B4-BE49-F238E27FC236}">
                <a16:creationId xmlns:a16="http://schemas.microsoft.com/office/drawing/2014/main" id="{1417E8E7-77C9-48FB-8D58-8886CE657E66}"/>
              </a:ext>
            </a:extLst>
          </p:cNvPr>
          <p:cNvSpPr txBox="1"/>
          <p:nvPr/>
        </p:nvSpPr>
        <p:spPr>
          <a:xfrm>
            <a:off x="6766548" y="807569"/>
            <a:ext cx="3210758" cy="2677656"/>
          </a:xfrm>
          <a:prstGeom prst="rect">
            <a:avLst/>
          </a:prstGeom>
          <a:noFill/>
        </p:spPr>
        <p:txBody>
          <a:bodyPr wrap="square" rtlCol="0">
            <a:spAutoFit/>
          </a:bodyPr>
          <a:lstStyle/>
          <a:p>
            <a:r>
              <a:rPr lang="en-AU" sz="1200" b="1"/>
              <a:t>Rural Link</a:t>
            </a:r>
          </a:p>
          <a:p>
            <a:r>
              <a:rPr lang="en-AU" sz="1200"/>
              <a:t>1800 552 002</a:t>
            </a:r>
          </a:p>
          <a:p>
            <a:endParaRPr lang="en-AU" sz="1200"/>
          </a:p>
          <a:p>
            <a:r>
              <a:rPr lang="en-AU" sz="1200" b="1"/>
              <a:t>Beyond Blue</a:t>
            </a:r>
          </a:p>
          <a:p>
            <a:r>
              <a:rPr lang="en-AU" sz="1200"/>
              <a:t>1300 224 636</a:t>
            </a:r>
          </a:p>
          <a:p>
            <a:endParaRPr lang="en-AU" sz="1200"/>
          </a:p>
          <a:p>
            <a:r>
              <a:rPr lang="en-AU" sz="1200" b="1"/>
              <a:t>Suicide Call Back Service</a:t>
            </a:r>
          </a:p>
          <a:p>
            <a:r>
              <a:rPr lang="en-AU" sz="1200"/>
              <a:t>1300 659 467</a:t>
            </a:r>
          </a:p>
          <a:p>
            <a:endParaRPr lang="en-AU" sz="1200"/>
          </a:p>
          <a:p>
            <a:r>
              <a:rPr lang="en-AU" sz="1200" b="1" err="1"/>
              <a:t>GriefLine</a:t>
            </a:r>
            <a:endParaRPr lang="en-AU" sz="1200" b="1"/>
          </a:p>
          <a:p>
            <a:r>
              <a:rPr lang="en-AU" sz="1200"/>
              <a:t>1300 845 745</a:t>
            </a:r>
          </a:p>
          <a:p>
            <a:endParaRPr lang="en-AU" sz="1200"/>
          </a:p>
          <a:p>
            <a:r>
              <a:rPr lang="en-AU" sz="1200" b="1"/>
              <a:t>My Grief Assist</a:t>
            </a:r>
          </a:p>
          <a:p>
            <a:r>
              <a:rPr lang="en-AU" sz="1200">
                <a:hlinkClick r:id="rId5"/>
              </a:rPr>
              <a:t>www.mygriefassist.com.au</a:t>
            </a:r>
            <a:endParaRPr lang="en-AU" sz="1200"/>
          </a:p>
        </p:txBody>
      </p:sp>
      <p:sp>
        <p:nvSpPr>
          <p:cNvPr id="8" name="TextBox 7">
            <a:extLst>
              <a:ext uri="{FF2B5EF4-FFF2-40B4-BE49-F238E27FC236}">
                <a16:creationId xmlns:a16="http://schemas.microsoft.com/office/drawing/2014/main" id="{DD34504C-B4DE-4F0E-88C4-CD3208C968C7}"/>
              </a:ext>
            </a:extLst>
          </p:cNvPr>
          <p:cNvSpPr txBox="1"/>
          <p:nvPr/>
        </p:nvSpPr>
        <p:spPr>
          <a:xfrm>
            <a:off x="4677022" y="3681403"/>
            <a:ext cx="2837956" cy="369332"/>
          </a:xfrm>
          <a:prstGeom prst="rect">
            <a:avLst/>
          </a:prstGeom>
          <a:noFill/>
        </p:spPr>
        <p:txBody>
          <a:bodyPr wrap="none" rtlCol="0">
            <a:spAutoFit/>
          </a:bodyPr>
          <a:lstStyle/>
          <a:p>
            <a:r>
              <a:rPr lang="en-AU" b="1" u="sng">
                <a:solidFill>
                  <a:schemeClr val="accent5">
                    <a:lumMod val="75000"/>
                  </a:schemeClr>
                </a:solidFill>
              </a:rPr>
              <a:t>Industry and Local Supports</a:t>
            </a:r>
          </a:p>
        </p:txBody>
      </p:sp>
      <p:sp>
        <p:nvSpPr>
          <p:cNvPr id="12" name="TextBox 11">
            <a:extLst>
              <a:ext uri="{FF2B5EF4-FFF2-40B4-BE49-F238E27FC236}">
                <a16:creationId xmlns:a16="http://schemas.microsoft.com/office/drawing/2014/main" id="{49875489-FF8D-483E-AA26-31B2DB80805B}"/>
              </a:ext>
            </a:extLst>
          </p:cNvPr>
          <p:cNvSpPr txBox="1"/>
          <p:nvPr/>
        </p:nvSpPr>
        <p:spPr>
          <a:xfrm>
            <a:off x="2324611" y="4188582"/>
            <a:ext cx="3534651" cy="2123658"/>
          </a:xfrm>
          <a:prstGeom prst="rect">
            <a:avLst/>
          </a:prstGeom>
          <a:noFill/>
        </p:spPr>
        <p:txBody>
          <a:bodyPr wrap="square" rtlCol="0">
            <a:spAutoFit/>
          </a:bodyPr>
          <a:lstStyle/>
          <a:p>
            <a:r>
              <a:rPr lang="en-AU" sz="1200" b="1"/>
              <a:t>Healthy Heads in Trucks and Sheds</a:t>
            </a:r>
          </a:p>
          <a:p>
            <a:r>
              <a:rPr lang="en-AU" sz="1200">
                <a:hlinkClick r:id="rId6"/>
              </a:rPr>
              <a:t>info@healthyheads.org.au</a:t>
            </a:r>
            <a:endParaRPr lang="en-AU" sz="1200"/>
          </a:p>
          <a:p>
            <a:endParaRPr lang="en-AU" sz="1200"/>
          </a:p>
          <a:p>
            <a:r>
              <a:rPr lang="en-AU" sz="1200" b="1"/>
              <a:t>Small Business Development Corporation</a:t>
            </a:r>
          </a:p>
          <a:p>
            <a:r>
              <a:rPr lang="en-AU" sz="1200"/>
              <a:t>133 140</a:t>
            </a:r>
          </a:p>
          <a:p>
            <a:endParaRPr lang="en-AU" sz="1200"/>
          </a:p>
          <a:p>
            <a:r>
              <a:rPr lang="en-AU" sz="1200" b="1"/>
              <a:t>Yorgum Health Services</a:t>
            </a:r>
          </a:p>
          <a:p>
            <a:r>
              <a:rPr lang="en-AU" sz="1200"/>
              <a:t>1800 469 370</a:t>
            </a:r>
          </a:p>
          <a:p>
            <a:endParaRPr lang="en-AU" sz="1200"/>
          </a:p>
          <a:p>
            <a:r>
              <a:rPr lang="en-AU" sz="1200" b="1"/>
              <a:t>Family Relationships online </a:t>
            </a:r>
          </a:p>
          <a:p>
            <a:r>
              <a:rPr lang="en-AU" sz="1200"/>
              <a:t>1800 050 321</a:t>
            </a:r>
          </a:p>
        </p:txBody>
      </p:sp>
      <p:sp>
        <p:nvSpPr>
          <p:cNvPr id="14" name="TextBox 13">
            <a:extLst>
              <a:ext uri="{FF2B5EF4-FFF2-40B4-BE49-F238E27FC236}">
                <a16:creationId xmlns:a16="http://schemas.microsoft.com/office/drawing/2014/main" id="{63207D51-48F3-4B0D-AB29-4BB9F81283F9}"/>
              </a:ext>
            </a:extLst>
          </p:cNvPr>
          <p:cNvSpPr txBox="1"/>
          <p:nvPr/>
        </p:nvSpPr>
        <p:spPr>
          <a:xfrm>
            <a:off x="6667271" y="4223889"/>
            <a:ext cx="3534651" cy="1384995"/>
          </a:xfrm>
          <a:prstGeom prst="rect">
            <a:avLst/>
          </a:prstGeom>
          <a:noFill/>
        </p:spPr>
        <p:txBody>
          <a:bodyPr wrap="square" rtlCol="0">
            <a:spAutoFit/>
          </a:bodyPr>
          <a:lstStyle/>
          <a:p>
            <a:r>
              <a:rPr lang="en-AU" sz="1200" b="1"/>
              <a:t>Citizens Advice Bureau</a:t>
            </a:r>
          </a:p>
          <a:p>
            <a:r>
              <a:rPr lang="en-AU" sz="1200"/>
              <a:t>9221 5711</a:t>
            </a:r>
          </a:p>
          <a:p>
            <a:endParaRPr lang="en-AU" sz="1200" b="1"/>
          </a:p>
          <a:p>
            <a:r>
              <a:rPr lang="en-AU" sz="1200" b="1"/>
              <a:t>Insurance Commission of WA</a:t>
            </a:r>
          </a:p>
          <a:p>
            <a:r>
              <a:rPr lang="en-AU" sz="1200"/>
              <a:t>(08) 9264 3333</a:t>
            </a:r>
          </a:p>
          <a:p>
            <a:endParaRPr lang="en-AU" sz="1200"/>
          </a:p>
          <a:p>
            <a:endParaRPr lang="en-AU" sz="1200"/>
          </a:p>
        </p:txBody>
      </p:sp>
    </p:spTree>
    <p:extLst>
      <p:ext uri="{BB962C8B-B14F-4D97-AF65-F5344CB8AC3E}">
        <p14:creationId xmlns:p14="http://schemas.microsoft.com/office/powerpoint/2010/main" val="26438975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9248C-4B7B-4325-8C83-3D34E1D61D41}"/>
              </a:ext>
            </a:extLst>
          </p:cNvPr>
          <p:cNvSpPr txBox="1">
            <a:spLocks/>
          </p:cNvSpPr>
          <p:nvPr/>
        </p:nvSpPr>
        <p:spPr>
          <a:xfrm>
            <a:off x="1984005" y="1631695"/>
            <a:ext cx="8078435" cy="28623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Arial Black" panose="020B0A040201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sz="6600" b="1" i="0" u="none" strike="noStrike" kern="1200" cap="none" spc="0" normalizeH="0" baseline="0" noProof="0">
                <a:ln>
                  <a:noFill/>
                </a:ln>
                <a:solidFill>
                  <a:srgbClr val="ED7D31">
                    <a:lumMod val="75000"/>
                  </a:srgbClr>
                </a:solidFill>
                <a:effectLst/>
                <a:uLnTx/>
                <a:uFillTx/>
                <a:latin typeface="Arial Black" panose="020B0A04020102020204" pitchFamily="34" charset="0"/>
                <a:ea typeface="+mj-ea"/>
                <a:cs typeface="+mj-cs"/>
              </a:rPr>
              <a:t>Thank You</a:t>
            </a:r>
            <a:br>
              <a:rPr kumimoji="0" lang="en-AU" sz="6600" b="1" i="0" u="none" strike="noStrike" kern="1200" cap="none" spc="0" normalizeH="0" baseline="0" noProof="0">
                <a:ln>
                  <a:noFill/>
                </a:ln>
                <a:solidFill>
                  <a:srgbClr val="ED7D31">
                    <a:lumMod val="75000"/>
                  </a:srgbClr>
                </a:solidFill>
                <a:effectLst/>
                <a:uLnTx/>
                <a:uFillTx/>
                <a:latin typeface="Arial Black" panose="020B0A04020102020204" pitchFamily="34" charset="0"/>
                <a:ea typeface="+mj-ea"/>
                <a:cs typeface="+mj-cs"/>
              </a:rPr>
            </a:br>
            <a:r>
              <a:rPr kumimoji="0" lang="en-AU" sz="6600" b="0" i="0" u="none" strike="noStrike" kern="1200" cap="none" spc="0" normalizeH="0" baseline="0" noProof="0">
                <a:ln>
                  <a:noFill/>
                </a:ln>
                <a:solidFill>
                  <a:srgbClr val="ED7D31">
                    <a:lumMod val="75000"/>
                  </a:srgbClr>
                </a:solidFill>
                <a:effectLst/>
                <a:uLnTx/>
                <a:uFillTx/>
                <a:latin typeface="Arial Black" panose="020B0A04020102020204" pitchFamily="34" charset="0"/>
                <a:ea typeface="+mj-ea"/>
                <a:cs typeface="+mj-cs"/>
              </a:rPr>
              <a:t>&amp;</a:t>
            </a:r>
            <a:r>
              <a:rPr kumimoji="0" lang="en-AU" sz="6600" b="1" i="0" u="none" strike="noStrike" kern="1200" cap="none" spc="0" normalizeH="0" baseline="0" noProof="0">
                <a:ln>
                  <a:noFill/>
                </a:ln>
                <a:solidFill>
                  <a:srgbClr val="ED7D31">
                    <a:lumMod val="75000"/>
                  </a:srgbClr>
                </a:solidFill>
                <a:effectLst/>
                <a:uLnTx/>
                <a:uFillTx/>
                <a:latin typeface="Arial Black" panose="020B0A04020102020204" pitchFamily="34" charset="0"/>
                <a:ea typeface="+mj-ea"/>
                <a:cs typeface="+mj-cs"/>
              </a:rPr>
              <a:t> </a:t>
            </a:r>
            <a:br>
              <a:rPr kumimoji="0" lang="en-AU" sz="6600" b="1" i="0" u="none" strike="noStrike" kern="1200" cap="none" spc="0" normalizeH="0" baseline="0" noProof="0">
                <a:ln>
                  <a:noFill/>
                </a:ln>
                <a:solidFill>
                  <a:srgbClr val="ED7D31">
                    <a:lumMod val="75000"/>
                  </a:srgbClr>
                </a:solidFill>
                <a:effectLst/>
                <a:uLnTx/>
                <a:uFillTx/>
                <a:latin typeface="Arial Black" panose="020B0A04020102020204" pitchFamily="34" charset="0"/>
                <a:ea typeface="+mj-ea"/>
                <a:cs typeface="+mj-cs"/>
              </a:rPr>
            </a:br>
            <a:r>
              <a:rPr kumimoji="0" lang="en-AU" sz="6600" b="1" i="0" u="none" strike="noStrike" kern="1200" cap="none" spc="0" normalizeH="0" baseline="0" noProof="0">
                <a:ln>
                  <a:noFill/>
                </a:ln>
                <a:solidFill>
                  <a:srgbClr val="ED7D31">
                    <a:lumMod val="75000"/>
                  </a:srgbClr>
                </a:solidFill>
                <a:effectLst/>
                <a:uLnTx/>
                <a:uFillTx/>
                <a:latin typeface="Arial Black" panose="020B0A04020102020204" pitchFamily="34" charset="0"/>
                <a:ea typeface="+mj-ea"/>
                <a:cs typeface="+mj-cs"/>
              </a:rPr>
              <a:t>Questions</a:t>
            </a:r>
          </a:p>
        </p:txBody>
      </p:sp>
    </p:spTree>
    <p:extLst>
      <p:ext uri="{BB962C8B-B14F-4D97-AF65-F5344CB8AC3E}">
        <p14:creationId xmlns:p14="http://schemas.microsoft.com/office/powerpoint/2010/main" val="38503006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FD718-3EA1-4530-AB26-2976E275BDC6}"/>
              </a:ext>
            </a:extLst>
          </p:cNvPr>
          <p:cNvSpPr txBox="1">
            <a:spLocks/>
          </p:cNvSpPr>
          <p:nvPr/>
        </p:nvSpPr>
        <p:spPr>
          <a:xfrm>
            <a:off x="2925904" y="1847657"/>
            <a:ext cx="6210690" cy="879266"/>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Arial Black" panose="020B0A040201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sz="2100" b="0" i="0" u="none" strike="noStrike" kern="1200" cap="none" spc="0" normalizeH="0" baseline="0" noProof="0">
                <a:ln>
                  <a:noFill/>
                </a:ln>
                <a:solidFill>
                  <a:sysClr val="windowText" lastClr="000000"/>
                </a:solidFill>
                <a:effectLst/>
                <a:uLnTx/>
                <a:uFillTx/>
                <a:latin typeface="Arial Black" panose="020B0A04020102020204" pitchFamily="34" charset="0"/>
                <a:ea typeface="+mj-ea"/>
                <a:cs typeface="+mj-cs"/>
              </a:rPr>
              <a:t>Please take a few moments to complete an evaluation</a:t>
            </a:r>
            <a:br>
              <a:rPr kumimoji="0" lang="en-AU" sz="2100" b="0" i="0" u="none" strike="noStrike" kern="1200" cap="none" spc="0" normalizeH="0" baseline="0" noProof="0">
                <a:ln>
                  <a:noFill/>
                </a:ln>
                <a:solidFill>
                  <a:sysClr val="windowText" lastClr="000000"/>
                </a:solidFill>
                <a:effectLst/>
                <a:uLnTx/>
                <a:uFillTx/>
                <a:latin typeface="Arial Black" panose="020B0A04020102020204" pitchFamily="34" charset="0"/>
                <a:ea typeface="+mj-ea"/>
                <a:cs typeface="+mj-cs"/>
              </a:rPr>
            </a:br>
            <a:br>
              <a:rPr kumimoji="0" lang="en-AU" sz="600" b="0" i="0" u="none" strike="noStrike" kern="1200" cap="none" spc="0" normalizeH="0" baseline="0" noProof="0">
                <a:ln>
                  <a:noFill/>
                </a:ln>
                <a:solidFill>
                  <a:sysClr val="windowText" lastClr="000000"/>
                </a:solidFill>
                <a:effectLst/>
                <a:uLnTx/>
                <a:uFillTx/>
                <a:latin typeface="Arial Black" panose="020B0A04020102020204" pitchFamily="34" charset="0"/>
                <a:ea typeface="+mj-ea"/>
                <a:cs typeface="+mj-cs"/>
              </a:rPr>
            </a:br>
            <a:r>
              <a:rPr kumimoji="0" lang="en-AU" sz="2100" b="0" i="0" u="none" strike="noStrike" kern="1200" cap="none" spc="0" normalizeH="0" baseline="0" noProof="0">
                <a:ln>
                  <a:noFill/>
                </a:ln>
                <a:solidFill>
                  <a:sysClr val="windowText" lastClr="000000"/>
                </a:solidFill>
                <a:effectLst/>
                <a:uLnTx/>
                <a:uFillTx/>
                <a:latin typeface="Arial Black" panose="020B0A04020102020204" pitchFamily="34" charset="0"/>
                <a:ea typeface="+mj-ea"/>
                <a:cs typeface="+mj-cs"/>
              </a:rPr>
              <a:t>We value your feedback!</a:t>
            </a:r>
          </a:p>
        </p:txBody>
      </p:sp>
      <p:sp>
        <p:nvSpPr>
          <p:cNvPr id="3" name="Subtitle 2">
            <a:extLst>
              <a:ext uri="{FF2B5EF4-FFF2-40B4-BE49-F238E27FC236}">
                <a16:creationId xmlns:a16="http://schemas.microsoft.com/office/drawing/2014/main" id="{F98A5A51-20E4-40BC-B511-5FFE29349646}"/>
              </a:ext>
            </a:extLst>
          </p:cNvPr>
          <p:cNvSpPr txBox="1">
            <a:spLocks/>
          </p:cNvSpPr>
          <p:nvPr/>
        </p:nvSpPr>
        <p:spPr>
          <a:xfrm>
            <a:off x="3233684" y="1862826"/>
            <a:ext cx="5907739" cy="33483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AU" sz="15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marL="257175" marR="0" lvl="0" indent="-2571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sz="15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AU" sz="15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pic>
        <p:nvPicPr>
          <p:cNvPr id="4" name="Picture 2">
            <a:extLst>
              <a:ext uri="{FF2B5EF4-FFF2-40B4-BE49-F238E27FC236}">
                <a16:creationId xmlns:a16="http://schemas.microsoft.com/office/drawing/2014/main" id="{21B896CE-D619-448D-B523-2DEAC9E933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1845" y="2996953"/>
            <a:ext cx="2914048" cy="1954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47904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57218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71846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D78BD-8153-41DE-981C-E7961626E27C}"/>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75000"/>
                  </a:schemeClr>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AU"/>
              <a:t>Connecting with </a:t>
            </a:r>
            <a:r>
              <a:rPr lang="en-AU" err="1"/>
              <a:t>MaPs</a:t>
            </a:r>
            <a:r>
              <a:rPr lang="en-AU"/>
              <a:t> on our Roads services</a:t>
            </a:r>
            <a:endParaRPr kumimoji="0" lang="en-AU" sz="4400" b="0" i="0" u="none" strike="noStrike" kern="1200" cap="none" spc="0" normalizeH="0" baseline="0" noProof="0">
              <a:ln>
                <a:noFill/>
              </a:ln>
              <a:solidFill>
                <a:srgbClr val="4472C4">
                  <a:lumMod val="75000"/>
                </a:srgbClr>
              </a:solidFill>
              <a:effectLst/>
              <a:uLnTx/>
              <a:uFillTx/>
              <a:latin typeface="Arial Black" panose="020B0A04020102020204" pitchFamily="34" charset="0"/>
              <a:ea typeface="+mj-ea"/>
              <a:cs typeface="+mj-cs"/>
            </a:endParaRPr>
          </a:p>
        </p:txBody>
      </p:sp>
      <p:pic>
        <p:nvPicPr>
          <p:cNvPr id="3" name="Graphic 2" descr="Speaker Phone">
            <a:extLst>
              <a:ext uri="{FF2B5EF4-FFF2-40B4-BE49-F238E27FC236}">
                <a16:creationId xmlns:a16="http://schemas.microsoft.com/office/drawing/2014/main" id="{A41257C4-8A02-41C4-898D-189D7BD2C9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95599" y="2021568"/>
            <a:ext cx="914400" cy="914400"/>
          </a:xfrm>
          <a:prstGeom prst="rect">
            <a:avLst/>
          </a:prstGeom>
        </p:spPr>
      </p:pic>
      <p:pic>
        <p:nvPicPr>
          <p:cNvPr id="4" name="Graphic 3" descr="Email">
            <a:extLst>
              <a:ext uri="{FF2B5EF4-FFF2-40B4-BE49-F238E27FC236}">
                <a16:creationId xmlns:a16="http://schemas.microsoft.com/office/drawing/2014/main" id="{C0DF4E2E-A353-4399-B73E-8A093533557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95599" y="3429000"/>
            <a:ext cx="914400" cy="914400"/>
          </a:xfrm>
          <a:prstGeom prst="rect">
            <a:avLst/>
          </a:prstGeom>
        </p:spPr>
      </p:pic>
      <p:pic>
        <p:nvPicPr>
          <p:cNvPr id="5" name="Graphic 4" descr="Internet">
            <a:extLst>
              <a:ext uri="{FF2B5EF4-FFF2-40B4-BE49-F238E27FC236}">
                <a16:creationId xmlns:a16="http://schemas.microsoft.com/office/drawing/2014/main" id="{8CE1DD7B-BFDE-4AAB-A413-629624401DC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95599" y="4980215"/>
            <a:ext cx="914400" cy="914400"/>
          </a:xfrm>
          <a:prstGeom prst="rect">
            <a:avLst/>
          </a:prstGeom>
        </p:spPr>
      </p:pic>
      <p:sp>
        <p:nvSpPr>
          <p:cNvPr id="6" name="TextBox 5">
            <a:extLst>
              <a:ext uri="{FF2B5EF4-FFF2-40B4-BE49-F238E27FC236}">
                <a16:creationId xmlns:a16="http://schemas.microsoft.com/office/drawing/2014/main" id="{8905502C-2EEC-4E1D-915E-DBA2B04DBD99}"/>
              </a:ext>
            </a:extLst>
          </p:cNvPr>
          <p:cNvSpPr txBox="1"/>
          <p:nvPr/>
        </p:nvSpPr>
        <p:spPr>
          <a:xfrm>
            <a:off x="4180113" y="2201769"/>
            <a:ext cx="3412671"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a:ln>
                  <a:noFill/>
                </a:ln>
                <a:solidFill>
                  <a:prstClr val="black"/>
                </a:solidFill>
                <a:effectLst/>
                <a:uLnTx/>
                <a:uFillTx/>
              </a:rPr>
              <a:t>(08) 6166 7688</a:t>
            </a:r>
            <a:endParaRPr kumimoji="0" lang="en-AU" sz="3000" b="1" i="0" u="none" strike="noStrike" kern="0" cap="none" spc="0" normalizeH="0" baseline="0" noProof="0">
              <a:ln>
                <a:noFill/>
              </a:ln>
              <a:solidFill>
                <a:prstClr val="black"/>
              </a:solidFill>
              <a:effectLst/>
              <a:uLnTx/>
              <a:uFillTx/>
            </a:endParaRPr>
          </a:p>
        </p:txBody>
      </p:sp>
      <p:sp>
        <p:nvSpPr>
          <p:cNvPr id="7" name="TextBox 6">
            <a:extLst>
              <a:ext uri="{FF2B5EF4-FFF2-40B4-BE49-F238E27FC236}">
                <a16:creationId xmlns:a16="http://schemas.microsoft.com/office/drawing/2014/main" id="{5D9F8E7C-32DC-46A9-9101-1B45898AD06A}"/>
              </a:ext>
            </a:extLst>
          </p:cNvPr>
          <p:cNvSpPr txBox="1"/>
          <p:nvPr/>
        </p:nvSpPr>
        <p:spPr>
          <a:xfrm>
            <a:off x="4180113" y="3609201"/>
            <a:ext cx="4963885"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a:ln>
                  <a:noFill/>
                </a:ln>
                <a:solidFill>
                  <a:prstClr val="black"/>
                </a:solidFill>
                <a:effectLst/>
                <a:uLnTx/>
                <a:uFillTx/>
                <a:hlinkClick r:id="rId9"/>
              </a:rPr>
              <a:t>info@injurymatters.org.au</a:t>
            </a:r>
            <a:endParaRPr kumimoji="0" lang="en-AU" sz="3000" b="1" i="0" u="none" strike="noStrike" kern="0" cap="none" spc="0" normalizeH="0" baseline="0" noProof="0">
              <a:ln>
                <a:noFill/>
              </a:ln>
              <a:solidFill>
                <a:prstClr val="black"/>
              </a:solidFill>
              <a:effectLst/>
              <a:uLnTx/>
              <a:uFillTx/>
            </a:endParaRPr>
          </a:p>
        </p:txBody>
      </p:sp>
      <p:sp>
        <p:nvSpPr>
          <p:cNvPr id="8" name="TextBox 7">
            <a:extLst>
              <a:ext uri="{FF2B5EF4-FFF2-40B4-BE49-F238E27FC236}">
                <a16:creationId xmlns:a16="http://schemas.microsoft.com/office/drawing/2014/main" id="{180D099F-D446-4665-963E-0CDFAD6DEF57}"/>
              </a:ext>
            </a:extLst>
          </p:cNvPr>
          <p:cNvSpPr txBox="1"/>
          <p:nvPr/>
        </p:nvSpPr>
        <p:spPr>
          <a:xfrm>
            <a:off x="4180113" y="5160416"/>
            <a:ext cx="6482443"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a:ln>
                  <a:noFill/>
                </a:ln>
                <a:solidFill>
                  <a:prstClr val="black"/>
                </a:solidFill>
                <a:effectLst/>
                <a:uLnTx/>
                <a:uFillTx/>
                <a:hlinkClick r:id="rId10"/>
              </a:rPr>
              <a:t>injurymatters.org.au/</a:t>
            </a:r>
            <a:r>
              <a:rPr kumimoji="0" lang="en-US" sz="3000" b="1" i="0" u="none" strike="noStrike" kern="0" cap="none" spc="0" normalizeH="0" baseline="0" noProof="0" err="1">
                <a:ln>
                  <a:noFill/>
                </a:ln>
                <a:solidFill>
                  <a:prstClr val="black"/>
                </a:solidFill>
                <a:effectLst/>
                <a:uLnTx/>
                <a:uFillTx/>
                <a:hlinkClick r:id="rId10"/>
              </a:rPr>
              <a:t>mapsonourroads</a:t>
            </a:r>
            <a:endParaRPr kumimoji="0" lang="en-AU" sz="3000" b="1"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340892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txBox="1">
            <a:spLocks/>
          </p:cNvSpPr>
          <p:nvPr/>
        </p:nvSpPr>
        <p:spPr>
          <a:xfrm>
            <a:off x="775335" y="1118616"/>
            <a:ext cx="10641330" cy="85606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AU" sz="5400" b="0" i="0" u="none" strike="noStrike" kern="1200" cap="none" spc="0" normalizeH="0" baseline="0" noProof="0">
              <a:ln>
                <a:noFill/>
              </a:ln>
              <a:solidFill>
                <a:srgbClr val="00A7B5"/>
              </a:solidFill>
              <a:effectLst/>
              <a:uLnTx/>
              <a:uFillTx/>
              <a:latin typeface="Arial" panose="020B0604020202020204" pitchFamily="34" charset="0"/>
              <a:ea typeface="+mj-ea"/>
              <a:cs typeface="Arial" panose="020B0604020202020204" pitchFamily="34" charset="0"/>
            </a:endParaRPr>
          </a:p>
        </p:txBody>
      </p:sp>
      <p:sp>
        <p:nvSpPr>
          <p:cNvPr id="3" name="Subtitle 2"/>
          <p:cNvSpPr txBox="1">
            <a:spLocks/>
          </p:cNvSpPr>
          <p:nvPr/>
        </p:nvSpPr>
        <p:spPr>
          <a:xfrm>
            <a:off x="775335" y="1546649"/>
            <a:ext cx="10641330" cy="10081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If you have been impacted by road trauma or mental health concerns, support is available through:</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AU"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Road Trauma Support WA 1300 004 814, rtswa.org.au</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AU"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Lifeline 13 11 14, lifeline.org.au</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AU" sz="4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3"/>
          <p:cNvSpPr/>
          <p:nvPr/>
        </p:nvSpPr>
        <p:spPr>
          <a:xfrm>
            <a:off x="399705" y="581849"/>
            <a:ext cx="10222510"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400" b="1" i="0" u="none" strike="noStrike" kern="1200" cap="none" spc="0" normalizeH="0" baseline="0" noProof="0">
                <a:ln>
                  <a:noFill/>
                </a:ln>
                <a:solidFill>
                  <a:srgbClr val="4472C4">
                    <a:lumMod val="75000"/>
                  </a:srgbClr>
                </a:solidFill>
                <a:effectLst/>
                <a:uLnTx/>
                <a:uFillTx/>
                <a:latin typeface="Arial Black" panose="020B0A04020102020204" pitchFamily="34" charset="0"/>
                <a:ea typeface="+mn-ea"/>
                <a:cs typeface="Arial" panose="020B0604020202020204" pitchFamily="34" charset="0"/>
              </a:rPr>
              <a:t>Support and Help</a:t>
            </a:r>
          </a:p>
        </p:txBody>
      </p:sp>
    </p:spTree>
    <p:extLst>
      <p:ext uri="{BB962C8B-B14F-4D97-AF65-F5344CB8AC3E}">
        <p14:creationId xmlns:p14="http://schemas.microsoft.com/office/powerpoint/2010/main" val="1340731599"/>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88A77B9-5CFF-44F3-BAD2-F453236BC641}"/>
              </a:ext>
            </a:extLst>
          </p:cNvPr>
          <p:cNvSpPr txBox="1">
            <a:spLocks/>
          </p:cNvSpPr>
          <p:nvPr/>
        </p:nvSpPr>
        <p:spPr>
          <a:xfrm>
            <a:off x="396573" y="320675"/>
            <a:ext cx="1140748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75000"/>
                  </a:schemeClr>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5400" b="0" i="0" u="none" strike="noStrike" kern="1200" cap="none" spc="0" normalizeH="0" baseline="0" noProof="0">
                <a:ln>
                  <a:noFill/>
                </a:ln>
                <a:solidFill>
                  <a:srgbClr val="4472C4">
                    <a:lumMod val="75000"/>
                  </a:srgbClr>
                </a:solidFill>
                <a:effectLst/>
                <a:uLnTx/>
                <a:uFillTx/>
                <a:latin typeface="Arial Black" panose="020B0A04020102020204" pitchFamily="34" charset="0"/>
                <a:ea typeface="+mj-ea"/>
                <a:cs typeface="+mj-cs"/>
              </a:rPr>
              <a:t>Where to from here?</a:t>
            </a:r>
          </a:p>
        </p:txBody>
      </p:sp>
      <p:graphicFrame>
        <p:nvGraphicFramePr>
          <p:cNvPr id="14" name="Content Placeholder 2">
            <a:extLst>
              <a:ext uri="{FF2B5EF4-FFF2-40B4-BE49-F238E27FC236}">
                <a16:creationId xmlns:a16="http://schemas.microsoft.com/office/drawing/2014/main" id="{91FFD7B4-078E-417C-B6F6-082D44FC4436}"/>
              </a:ext>
            </a:extLst>
          </p:cNvPr>
          <p:cNvGraphicFramePr>
            <a:graphicFrameLocks/>
          </p:cNvGraphicFramePr>
          <p:nvPr>
            <p:extLst>
              <p:ext uri="{D42A27DB-BD31-4B8C-83A1-F6EECF244321}">
                <p14:modId xmlns:p14="http://schemas.microsoft.com/office/powerpoint/2010/main" val="582329090"/>
              </p:ext>
            </p:extLst>
          </p:nvPr>
        </p:nvGraphicFramePr>
        <p:xfrm>
          <a:off x="396574" y="1825625"/>
          <a:ext cx="11407487"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8271D222-635D-4336-815B-F81CDB6BA0A6}"/>
              </a:ext>
            </a:extLst>
          </p:cNvPr>
          <p:cNvSpPr/>
          <p:nvPr/>
        </p:nvSpPr>
        <p:spPr>
          <a:xfrm>
            <a:off x="0" y="0"/>
            <a:ext cx="121298"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0254445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FC1E3-8A0B-4328-AE26-C7A2096476D7}"/>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75000"/>
                  </a:schemeClr>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4400" b="0" i="0" u="none" strike="noStrike" kern="1200" cap="none" spc="0" normalizeH="0" baseline="0" noProof="0">
                <a:ln>
                  <a:noFill/>
                </a:ln>
                <a:solidFill>
                  <a:srgbClr val="4472C4">
                    <a:lumMod val="75000"/>
                  </a:srgbClr>
                </a:solidFill>
                <a:effectLst/>
                <a:uLnTx/>
                <a:uFillTx/>
                <a:latin typeface="Arial Black" panose="020B0A04020102020204" pitchFamily="34" charset="0"/>
                <a:ea typeface="+mj-ea"/>
                <a:cs typeface="+mj-cs"/>
              </a:rPr>
              <a:t>Other external supports available</a:t>
            </a:r>
          </a:p>
        </p:txBody>
      </p:sp>
      <p:sp>
        <p:nvSpPr>
          <p:cNvPr id="4" name="Content Placeholder 2">
            <a:extLst>
              <a:ext uri="{FF2B5EF4-FFF2-40B4-BE49-F238E27FC236}">
                <a16:creationId xmlns:a16="http://schemas.microsoft.com/office/drawing/2014/main" id="{E3287A11-2FD8-4B8A-9027-A5F9D7F57D30}"/>
              </a:ext>
            </a:extLst>
          </p:cNvPr>
          <p:cNvSpPr txBox="1">
            <a:spLocks/>
          </p:cNvSpPr>
          <p:nvPr/>
        </p:nvSpPr>
        <p:spPr>
          <a:xfrm>
            <a:off x="838200" y="1825625"/>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a:t>Healthy Heads in Trucks and Shed		</a:t>
            </a:r>
            <a:r>
              <a:rPr lang="en-AU">
                <a:solidFill>
                  <a:schemeClr val="accent2"/>
                </a:solidFill>
              </a:rPr>
              <a:t>info@healthyheads.org.au</a:t>
            </a:r>
          </a:p>
          <a:p>
            <a:pPr marL="0" indent="0">
              <a:buNone/>
            </a:pPr>
            <a:r>
              <a:rPr lang="en-AU"/>
              <a:t>Small Business Development Corporation	</a:t>
            </a:r>
            <a:r>
              <a:rPr lang="en-AU">
                <a:solidFill>
                  <a:schemeClr val="accent2"/>
                </a:solidFill>
              </a:rPr>
              <a:t>133 140</a:t>
            </a:r>
          </a:p>
          <a:p>
            <a:pPr marL="0" indent="0">
              <a:buNone/>
            </a:pPr>
            <a:r>
              <a:rPr lang="en-AU" err="1"/>
              <a:t>Mensline</a:t>
            </a:r>
            <a:r>
              <a:rPr lang="en-AU"/>
              <a:t>						</a:t>
            </a:r>
            <a:r>
              <a:rPr lang="en-AU">
                <a:solidFill>
                  <a:schemeClr val="accent2"/>
                </a:solidFill>
              </a:rPr>
              <a:t>1300 78 99 78</a:t>
            </a:r>
            <a:r>
              <a:rPr lang="en-AU"/>
              <a:t>	</a:t>
            </a:r>
          </a:p>
          <a:p>
            <a:pPr marL="0" indent="0">
              <a:buNone/>
            </a:pPr>
            <a:r>
              <a:rPr lang="en-AU"/>
              <a:t>Beyond Blue						</a:t>
            </a:r>
            <a:r>
              <a:rPr lang="en-AU">
                <a:solidFill>
                  <a:schemeClr val="accent2"/>
                </a:solidFill>
              </a:rPr>
              <a:t>1300 22 46 36</a:t>
            </a:r>
            <a:r>
              <a:rPr lang="en-AU"/>
              <a:t>	</a:t>
            </a:r>
          </a:p>
          <a:p>
            <a:pPr marL="0" indent="0">
              <a:buNone/>
            </a:pPr>
            <a:r>
              <a:rPr lang="en-AU"/>
              <a:t>Citizens Advice Bureau				</a:t>
            </a:r>
            <a:r>
              <a:rPr lang="en-AU">
                <a:solidFill>
                  <a:schemeClr val="accent2"/>
                </a:solidFill>
              </a:rPr>
              <a:t>9221 5711</a:t>
            </a:r>
          </a:p>
          <a:p>
            <a:pPr marL="0" indent="0">
              <a:buNone/>
            </a:pPr>
            <a:r>
              <a:rPr lang="en-AU"/>
              <a:t>Family Relationships online			</a:t>
            </a:r>
            <a:r>
              <a:rPr lang="en-AU">
                <a:solidFill>
                  <a:schemeClr val="accent2"/>
                </a:solidFill>
              </a:rPr>
              <a:t>1800 050 321</a:t>
            </a:r>
          </a:p>
          <a:p>
            <a:pPr marL="0" indent="0">
              <a:buNone/>
            </a:pPr>
            <a:r>
              <a:rPr lang="en-AU"/>
              <a:t>Yorgum Health Services				</a:t>
            </a:r>
            <a:r>
              <a:rPr lang="en-AU">
                <a:solidFill>
                  <a:schemeClr val="accent2"/>
                </a:solidFill>
              </a:rPr>
              <a:t>1800 469 371</a:t>
            </a:r>
          </a:p>
          <a:p>
            <a:pPr marL="0" indent="0">
              <a:buNone/>
            </a:pPr>
            <a:r>
              <a:rPr lang="en-AU"/>
              <a:t>Injury Matters					</a:t>
            </a:r>
            <a:r>
              <a:rPr lang="en-AU">
                <a:solidFill>
                  <a:schemeClr val="accent2"/>
                </a:solidFill>
              </a:rPr>
              <a:t>6166 7688</a:t>
            </a:r>
          </a:p>
        </p:txBody>
      </p:sp>
    </p:spTree>
    <p:extLst>
      <p:ext uri="{BB962C8B-B14F-4D97-AF65-F5344CB8AC3E}">
        <p14:creationId xmlns:p14="http://schemas.microsoft.com/office/powerpoint/2010/main" val="39594632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A9EA4-DBA0-49D3-A632-AC7DFC1FB9AC}"/>
              </a:ext>
            </a:extLst>
          </p:cNvPr>
          <p:cNvSpPr>
            <a:spLocks noGrp="1"/>
          </p:cNvSpPr>
          <p:nvPr>
            <p:ph type="title"/>
          </p:nvPr>
        </p:nvSpPr>
        <p:spPr/>
        <p:txBody>
          <a:bodyPr/>
          <a:lstStyle/>
          <a:p>
            <a:r>
              <a:rPr lang="en-AU"/>
              <a:t>Trauma notes</a:t>
            </a:r>
          </a:p>
        </p:txBody>
      </p:sp>
      <p:sp>
        <p:nvSpPr>
          <p:cNvPr id="3" name="Content Placeholder 2">
            <a:extLst>
              <a:ext uri="{FF2B5EF4-FFF2-40B4-BE49-F238E27FC236}">
                <a16:creationId xmlns:a16="http://schemas.microsoft.com/office/drawing/2014/main" id="{BFE89F94-7C23-40C9-9B67-60AD7E1607F9}"/>
              </a:ext>
            </a:extLst>
          </p:cNvPr>
          <p:cNvSpPr>
            <a:spLocks noGrp="1"/>
          </p:cNvSpPr>
          <p:nvPr>
            <p:ph idx="1"/>
          </p:nvPr>
        </p:nvSpPr>
        <p:spPr/>
        <p:txBody>
          <a:bodyPr/>
          <a:lstStyle/>
          <a:p>
            <a:r>
              <a:rPr lang="en-AU" sz="1000"/>
              <a:t>Trauma Notes:</a:t>
            </a:r>
          </a:p>
          <a:p>
            <a:endParaRPr lang="en-AU" sz="1000"/>
          </a:p>
          <a:p>
            <a:r>
              <a:rPr lang="en-AU" sz="1000"/>
              <a:t>We also are likely to have a trauma reaction when we impact a road crash.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Trauma is when we think and feel our lives or the lives of other are threaten. It’s a human </a:t>
            </a:r>
            <a:r>
              <a:rPr lang="en-US" sz="1000">
                <a:solidFill>
                  <a:schemeClr val="tx1"/>
                </a:solidFill>
                <a:latin typeface="Century Gothic" panose="020B0502020202020204" pitchFamily="34" charset="0"/>
              </a:rPr>
              <a:t>reaction to the exposure to actual or threatened death, serious injury or violence.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Whether this is a real or perceived threat.  Something that it beyond our control.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Trauma is a normal response to an abnormal event. </a:t>
            </a:r>
          </a:p>
          <a:p>
            <a:endParaRPr lang="en-AU" sz="1000"/>
          </a:p>
          <a:p>
            <a:pPr algn="l"/>
            <a:r>
              <a:rPr lang="en-US" sz="1000">
                <a:solidFill>
                  <a:schemeClr val="tx1"/>
                </a:solidFill>
                <a:latin typeface="Century Gothic" panose="020B0502020202020204" pitchFamily="34" charset="0"/>
              </a:rPr>
              <a:t>It may happen to you, you may see or hear about it happening to someone else, or you may be involved in the aftermath of a horrific event.</a:t>
            </a:r>
          </a:p>
          <a:p>
            <a:pPr algn="l"/>
            <a:endParaRPr lang="en-US" sz="1000">
              <a:solidFill>
                <a:schemeClr val="tx1"/>
              </a:solidFill>
              <a:latin typeface="Century Gothic" panose="020B0502020202020204" pitchFamily="34" charset="0"/>
            </a:endParaRPr>
          </a:p>
          <a:p>
            <a:r>
              <a:rPr lang="en-AU" sz="1000"/>
              <a:t>What happens to you when you are in a traumatic situation:</a:t>
            </a:r>
          </a:p>
          <a:p>
            <a:r>
              <a:rPr lang="en-AU" sz="1000"/>
              <a:t>Your mind slows. The reason behind this is to prevent your mind from becoming overwhelmed.  However, </a:t>
            </a:r>
            <a:r>
              <a:rPr lang="en-US" sz="1000">
                <a:solidFill>
                  <a:schemeClr val="tx1"/>
                </a:solidFill>
                <a:latin typeface="Century Gothic" panose="020B0502020202020204" pitchFamily="34" charset="0"/>
              </a:rPr>
              <a:t>Trauma does get stored in our senses – sight, sound, smell, touch, hearing. Many on an unconscious level. </a:t>
            </a:r>
          </a:p>
          <a:p>
            <a:r>
              <a:rPr lang="en-US" sz="1000">
                <a:solidFill>
                  <a:schemeClr val="tx1"/>
                </a:solidFill>
                <a:latin typeface="Century Gothic" panose="020B0502020202020204" pitchFamily="34" charset="0"/>
              </a:rPr>
              <a:t>These senses will relate to any triggers you may experience later. </a:t>
            </a:r>
          </a:p>
          <a:p>
            <a:endParaRPr lang="en-US" sz="1000">
              <a:solidFill>
                <a:schemeClr val="tx1"/>
              </a:solidFill>
              <a:latin typeface="Century Gothic" panose="020B0502020202020204" pitchFamily="34" charset="0"/>
            </a:endParaRPr>
          </a:p>
          <a:p>
            <a:r>
              <a:rPr lang="en-US" sz="1000">
                <a:solidFill>
                  <a:schemeClr val="tx1"/>
                </a:solidFill>
                <a:latin typeface="Century Gothic" panose="020B0502020202020204" pitchFamily="34" charset="0"/>
              </a:rPr>
              <a:t>Trauma memories or experienced aren’t stored as an everyday events are done.  They are stored in sections often not in a sequence. We may attach a different non rational meaning to the event – I feel anxious when driving a truck etc. Change the example depending on the participants attending and their lived experience already shared.  </a:t>
            </a:r>
          </a:p>
          <a:p>
            <a:endParaRPr lang="en-AU" sz="1000"/>
          </a:p>
          <a:p>
            <a:r>
              <a:rPr lang="en-AU" sz="1000"/>
              <a:t>This traumatic experience needs to be acknowledged, respected and time given to process/reflect on what you experienced. Even if you feel OK. </a:t>
            </a:r>
          </a:p>
          <a:p>
            <a:r>
              <a:rPr lang="en-AU" sz="1000"/>
              <a:t>Your may be still in the hyper stage.  Over time (and with support) you will be able to recall the event coherently without feelings overwhelmed. </a:t>
            </a:r>
          </a:p>
          <a:p>
            <a:endParaRPr lang="en-AU"/>
          </a:p>
        </p:txBody>
      </p:sp>
    </p:spTree>
    <p:extLst>
      <p:ext uri="{BB962C8B-B14F-4D97-AF65-F5344CB8AC3E}">
        <p14:creationId xmlns:p14="http://schemas.microsoft.com/office/powerpoint/2010/main" val="504442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6233671-13CB-4012-8784-63670176C964}"/>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75000"/>
                  </a:schemeClr>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4400" b="0" i="0" u="none" strike="noStrike" kern="1200" cap="none" spc="0" normalizeH="0" baseline="0" noProof="0">
                <a:ln>
                  <a:noFill/>
                </a:ln>
                <a:solidFill>
                  <a:srgbClr val="4472C4">
                    <a:lumMod val="75000"/>
                  </a:srgbClr>
                </a:solidFill>
                <a:effectLst/>
                <a:uLnTx/>
                <a:uFillTx/>
                <a:latin typeface="Arial Black" panose="020B0A04020102020204" pitchFamily="34" charset="0"/>
                <a:ea typeface="+mj-ea"/>
                <a:cs typeface="+mj-cs"/>
              </a:rPr>
              <a:t>Workshop overview</a:t>
            </a:r>
          </a:p>
        </p:txBody>
      </p:sp>
      <p:sp>
        <p:nvSpPr>
          <p:cNvPr id="5" name="Content Placeholder 2">
            <a:extLst>
              <a:ext uri="{FF2B5EF4-FFF2-40B4-BE49-F238E27FC236}">
                <a16:creationId xmlns:a16="http://schemas.microsoft.com/office/drawing/2014/main" id="{2F74E923-D051-41E8-9072-13D5ACC7FACC}"/>
              </a:ext>
            </a:extLst>
          </p:cNvPr>
          <p:cNvSpPr txBox="1">
            <a:spLocks/>
          </p:cNvSpPr>
          <p:nvPr/>
        </p:nvSpPr>
        <p:spPr>
          <a:xfrm>
            <a:off x="771331" y="1844287"/>
            <a:ext cx="10515600" cy="398295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2400"/>
              </a:spcBef>
              <a:defRPr/>
            </a:pPr>
            <a:r>
              <a:rPr lang="en-AU">
                <a:solidFill>
                  <a:sysClr val="windowText" lastClr="000000"/>
                </a:solidFill>
              </a:rPr>
              <a:t>Develop an awareness of the involvement of heavy vehicles in road crashes in WA</a:t>
            </a:r>
            <a:endParaRPr lang="en-AU" sz="4000">
              <a:solidFill>
                <a:sysClr val="windowText" lastClr="000000"/>
              </a:solidFill>
            </a:endParaRPr>
          </a:p>
          <a:p>
            <a:pPr>
              <a:spcBef>
                <a:spcPts val="2400"/>
              </a:spcBef>
              <a:defRPr/>
            </a:pPr>
            <a:r>
              <a:rPr lang="en-AU">
                <a:ea typeface="Calibri" panose="020F0502020204030204" pitchFamily="34" charset="0"/>
                <a:cs typeface="Times New Roman" panose="02020603050405020304" pitchFamily="18" charset="0"/>
              </a:rPr>
              <a:t>Gain an understanding into what makes a crash a stressful event</a:t>
            </a:r>
          </a:p>
          <a:p>
            <a:pPr>
              <a:lnSpc>
                <a:spcPct val="106000"/>
              </a:lnSpc>
              <a:spcAft>
                <a:spcPts val="800"/>
              </a:spcAft>
              <a:tabLst>
                <a:tab pos="457200" algn="l"/>
              </a:tabLst>
            </a:pPr>
            <a:r>
              <a:rPr lang="en-AU" sz="2800">
                <a:effectLst/>
                <a:ea typeface="Calibri" panose="020F0502020204030204" pitchFamily="34" charset="0"/>
                <a:cs typeface="Times New Roman" panose="02020603050405020304" pitchFamily="18" charset="0"/>
              </a:rPr>
              <a:t>Identify and develop an understanding of the common reactions after experiencing a road crash</a:t>
            </a:r>
          </a:p>
          <a:p>
            <a:pPr>
              <a:spcBef>
                <a:spcPts val="2400"/>
              </a:spcBef>
              <a:defRPr/>
            </a:pPr>
            <a:r>
              <a:rPr kumimoji="0" lang="en-AU" sz="2800" b="0" i="0" u="none" strike="noStrike" kern="1200" cap="none" spc="0" normalizeH="0" baseline="0" noProof="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Identify</a:t>
            </a:r>
            <a:r>
              <a:rPr lang="en-AU">
                <a:solidFill>
                  <a:sysClr val="windowText" lastClr="000000"/>
                </a:solidFill>
                <a:latin typeface="Calibri" panose="020F0502020204030204"/>
                <a:ea typeface="Calibri" panose="020F0502020204030204" pitchFamily="34" charset="0"/>
                <a:cs typeface="Times New Roman" panose="02020603050405020304" pitchFamily="18" charset="0"/>
              </a:rPr>
              <a:t> the changes to a person’s life</a:t>
            </a:r>
            <a:r>
              <a:rPr kumimoji="0" lang="en-AU" sz="2800" b="0" i="0" u="none" strike="noStrike" kern="1200" cap="none" spc="0" normalizeH="0" baseline="0" noProof="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 after a crash</a:t>
            </a:r>
          </a:p>
          <a:p>
            <a:pPr>
              <a:spcBef>
                <a:spcPts val="2400"/>
              </a:spcBef>
              <a:defRPr/>
            </a:pPr>
            <a:r>
              <a:rPr kumimoji="0" lang="en-AU" sz="2800" b="0" i="0" u="none" strike="noStrike" kern="1200" cap="none" spc="0" normalizeH="0" baseline="0" noProof="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Identify the supports available after a crash</a:t>
            </a:r>
          </a:p>
        </p:txBody>
      </p:sp>
      <p:pic>
        <p:nvPicPr>
          <p:cNvPr id="3" name="Picture 2" descr="A picture containing drawing&#10;&#10;Description automatically generated">
            <a:extLst>
              <a:ext uri="{FF2B5EF4-FFF2-40B4-BE49-F238E27FC236}">
                <a16:creationId xmlns:a16="http://schemas.microsoft.com/office/drawing/2014/main" id="{4100D09D-0B85-4FD4-AAFC-D1945B889C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331" y="5827244"/>
            <a:ext cx="1135143" cy="740872"/>
          </a:xfrm>
          <a:prstGeom prst="rect">
            <a:avLst/>
          </a:prstGeom>
        </p:spPr>
      </p:pic>
    </p:spTree>
    <p:extLst>
      <p:ext uri="{BB962C8B-B14F-4D97-AF65-F5344CB8AC3E}">
        <p14:creationId xmlns:p14="http://schemas.microsoft.com/office/powerpoint/2010/main" val="3854118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125"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4">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7"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191562"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Graphic 7" descr="Comment">
            <a:extLst>
              <a:ext uri="{FF2B5EF4-FFF2-40B4-BE49-F238E27FC236}">
                <a16:creationId xmlns:a16="http://schemas.microsoft.com/office/drawing/2014/main" id="{38888709-E420-4A3E-8650-947ECD0EEF5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21726" y="1629089"/>
            <a:ext cx="3620021" cy="3620021"/>
          </a:xfrm>
          <a:prstGeom prst="rect">
            <a:avLst/>
          </a:prstGeom>
        </p:spPr>
      </p:pic>
      <p:sp>
        <p:nvSpPr>
          <p:cNvPr id="20" name="Title 1">
            <a:extLst>
              <a:ext uri="{FF2B5EF4-FFF2-40B4-BE49-F238E27FC236}">
                <a16:creationId xmlns:a16="http://schemas.microsoft.com/office/drawing/2014/main" id="{FB442B66-5116-46A0-AE88-587CC84196EB}"/>
              </a:ext>
            </a:extLst>
          </p:cNvPr>
          <p:cNvSpPr txBox="1">
            <a:spLocks/>
          </p:cNvSpPr>
          <p:nvPr/>
        </p:nvSpPr>
        <p:spPr>
          <a:xfrm>
            <a:off x="801340" y="802955"/>
            <a:ext cx="4977976" cy="14540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75000"/>
                  </a:schemeClr>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3400" b="0" i="0" u="none" strike="noStrike" kern="1200" cap="none" spc="0" normalizeH="0" baseline="0" noProof="0">
                <a:ln>
                  <a:noFill/>
                </a:ln>
                <a:solidFill>
                  <a:srgbClr val="ED7D31">
                    <a:lumMod val="75000"/>
                  </a:srgbClr>
                </a:solidFill>
                <a:effectLst/>
                <a:uLnTx/>
                <a:uFillTx/>
                <a:latin typeface="Arial Black" panose="020B0A04020102020204" pitchFamily="34" charset="0"/>
                <a:ea typeface="+mj-ea"/>
                <a:cs typeface="+mj-cs"/>
              </a:rPr>
              <a:t>Activity – Discuss in pairs </a:t>
            </a:r>
          </a:p>
        </p:txBody>
      </p:sp>
      <p:sp>
        <p:nvSpPr>
          <p:cNvPr id="21" name="Content Placeholder 2">
            <a:extLst>
              <a:ext uri="{FF2B5EF4-FFF2-40B4-BE49-F238E27FC236}">
                <a16:creationId xmlns:a16="http://schemas.microsoft.com/office/drawing/2014/main" id="{CD8F15A7-2806-4239-95DE-9B49772BC0F2}"/>
              </a:ext>
            </a:extLst>
          </p:cNvPr>
          <p:cNvSpPr txBox="1">
            <a:spLocks/>
          </p:cNvSpPr>
          <p:nvPr/>
        </p:nvSpPr>
        <p:spPr>
          <a:xfrm>
            <a:off x="690209" y="1388515"/>
            <a:ext cx="5310562" cy="408097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2400" b="1" i="0" u="none" strike="noStrike" kern="1200" cap="none" spc="0" normalizeH="0" baseline="0" noProof="0">
                <a:ln>
                  <a:noFill/>
                </a:ln>
                <a:solidFill>
                  <a:sysClr val="windowText" lastClr="000000"/>
                </a:solidFill>
                <a:effectLst/>
                <a:uLnTx/>
                <a:uFillTx/>
                <a:latin typeface="Calibri" panose="020F0502020204030204"/>
                <a:ea typeface="+mn-ea"/>
                <a:cs typeface="+mn-cs"/>
              </a:rPr>
              <a:t>Your experience of being impacted by a road crash or a stressful situation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rPr>
              <a:t>What were the circumstances around the event?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rPr>
              <a:t>What feelings did you experience?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rPr>
              <a:t>Did you experience any well-being issues after the event?</a:t>
            </a:r>
          </a:p>
        </p:txBody>
      </p:sp>
    </p:spTree>
    <p:extLst>
      <p:ext uri="{BB962C8B-B14F-4D97-AF65-F5344CB8AC3E}">
        <p14:creationId xmlns:p14="http://schemas.microsoft.com/office/powerpoint/2010/main" val="569099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F64C473-E0AA-488E-B14E-8BA85D0F8F9F}"/>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75000"/>
                  </a:schemeClr>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rgbClr val="4472C4">
                    <a:lumMod val="75000"/>
                  </a:srgbClr>
                </a:solidFill>
                <a:effectLst/>
                <a:uLnTx/>
                <a:uFillTx/>
                <a:latin typeface="Arial Black" panose="020B0A04020102020204" pitchFamily="34" charset="0"/>
                <a:ea typeface="+mj-ea"/>
                <a:cs typeface="+mj-cs"/>
              </a:rPr>
              <a:t>What we know!</a:t>
            </a:r>
            <a:endParaRPr kumimoji="0" lang="en-AU" sz="4400" b="0" i="0" u="none" strike="noStrike" kern="1200" cap="none" spc="0" normalizeH="0" baseline="0" noProof="0">
              <a:ln>
                <a:noFill/>
              </a:ln>
              <a:solidFill>
                <a:srgbClr val="4472C4">
                  <a:lumMod val="75000"/>
                </a:srgbClr>
              </a:solidFill>
              <a:effectLst/>
              <a:uLnTx/>
              <a:uFillTx/>
              <a:latin typeface="Arial Black" panose="020B0A04020102020204" pitchFamily="34" charset="0"/>
              <a:ea typeface="+mj-ea"/>
              <a:cs typeface="+mj-cs"/>
            </a:endParaRPr>
          </a:p>
        </p:txBody>
      </p:sp>
      <p:sp>
        <p:nvSpPr>
          <p:cNvPr id="8" name="Content Placeholder 2">
            <a:extLst>
              <a:ext uri="{FF2B5EF4-FFF2-40B4-BE49-F238E27FC236}">
                <a16:creationId xmlns:a16="http://schemas.microsoft.com/office/drawing/2014/main" id="{504C6A06-59CC-4732-91ED-4621B9E604A2}"/>
              </a:ext>
            </a:extLst>
          </p:cNvPr>
          <p:cNvSpPr txBox="1">
            <a:spLocks/>
          </p:cNvSpPr>
          <p:nvPr/>
        </p:nvSpPr>
        <p:spPr>
          <a:xfrm>
            <a:off x="2336800" y="2051840"/>
            <a:ext cx="8140700" cy="8413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Truckies are often first on scene of a road crash</a:t>
            </a:r>
          </a:p>
        </p:txBody>
      </p:sp>
      <p:pic>
        <p:nvPicPr>
          <p:cNvPr id="9" name="Picture 8" descr="A picture containing mug, light&#10;&#10;Description automatically generated">
            <a:extLst>
              <a:ext uri="{FF2B5EF4-FFF2-40B4-BE49-F238E27FC236}">
                <a16:creationId xmlns:a16="http://schemas.microsoft.com/office/drawing/2014/main" id="{A4EA8D2E-9F39-4F1A-805F-5153A10167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9800" y="3254367"/>
            <a:ext cx="1917700" cy="1917700"/>
          </a:xfrm>
          <a:prstGeom prst="rect">
            <a:avLst/>
          </a:prstGeom>
        </p:spPr>
      </p:pic>
      <p:pic>
        <p:nvPicPr>
          <p:cNvPr id="10" name="Picture 9" descr="A picture containing clock&#10;&#10;Description automatically generated">
            <a:extLst>
              <a:ext uri="{FF2B5EF4-FFF2-40B4-BE49-F238E27FC236}">
                <a16:creationId xmlns:a16="http://schemas.microsoft.com/office/drawing/2014/main" id="{4FE3E858-8D5F-4A01-8229-977771C248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864252"/>
            <a:ext cx="1663700" cy="1663700"/>
          </a:xfrm>
          <a:prstGeom prst="rect">
            <a:avLst/>
          </a:prstGeom>
        </p:spPr>
      </p:pic>
      <p:sp>
        <p:nvSpPr>
          <p:cNvPr id="11" name="Rectangle 10">
            <a:extLst>
              <a:ext uri="{FF2B5EF4-FFF2-40B4-BE49-F238E27FC236}">
                <a16:creationId xmlns:a16="http://schemas.microsoft.com/office/drawing/2014/main" id="{256843C3-0EF9-44DF-83A9-FA05E9E13FBE}"/>
              </a:ext>
            </a:extLst>
          </p:cNvPr>
          <p:cNvSpPr/>
          <p:nvPr/>
        </p:nvSpPr>
        <p:spPr>
          <a:xfrm>
            <a:off x="1193800" y="3721984"/>
            <a:ext cx="7467600" cy="138499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2800" b="0" i="0" u="none" strike="noStrike" kern="0" cap="none" spc="0" normalizeH="0" baseline="0" noProof="0">
                <a:ln>
                  <a:noFill/>
                </a:ln>
                <a:solidFill>
                  <a:prstClr val="black"/>
                </a:solidFill>
                <a:effectLst/>
                <a:uLnTx/>
                <a:uFillTx/>
              </a:rPr>
              <a:t>Over half the crashes in metro area involving a heavy vehicle resulted in a fatality or serious injury.</a:t>
            </a:r>
          </a:p>
        </p:txBody>
      </p:sp>
      <p:sp>
        <p:nvSpPr>
          <p:cNvPr id="2" name="TextBox 1">
            <a:extLst>
              <a:ext uri="{FF2B5EF4-FFF2-40B4-BE49-F238E27FC236}">
                <a16:creationId xmlns:a16="http://schemas.microsoft.com/office/drawing/2014/main" id="{ED6C7ED2-0A6E-4DA9-819B-A6209A015AB2}"/>
              </a:ext>
            </a:extLst>
          </p:cNvPr>
          <p:cNvSpPr txBox="1"/>
          <p:nvPr/>
        </p:nvSpPr>
        <p:spPr>
          <a:xfrm>
            <a:off x="1242568" y="5447638"/>
            <a:ext cx="4238191" cy="25391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1050" b="0" i="1" u="none" strike="noStrike" kern="0" cap="none" spc="0" normalizeH="0" baseline="0" noProof="0">
                <a:ln>
                  <a:noFill/>
                </a:ln>
                <a:solidFill>
                  <a:prstClr val="black"/>
                </a:solidFill>
                <a:effectLst/>
                <a:uLnTx/>
                <a:uFillTx/>
              </a:rPr>
              <a:t>Reference: WA Road Safety Commission (2020)</a:t>
            </a:r>
          </a:p>
        </p:txBody>
      </p:sp>
    </p:spTree>
    <p:extLst>
      <p:ext uri="{BB962C8B-B14F-4D97-AF65-F5344CB8AC3E}">
        <p14:creationId xmlns:p14="http://schemas.microsoft.com/office/powerpoint/2010/main" val="3181299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A0BE76C-A665-442E-9BC3-A8CEC02017C0}"/>
              </a:ext>
            </a:extLst>
          </p:cNvPr>
          <p:cNvSpPr txBox="1">
            <a:spLocks/>
          </p:cNvSpPr>
          <p:nvPr/>
        </p:nvSpPr>
        <p:spPr>
          <a:xfrm>
            <a:off x="247973" y="365125"/>
            <a:ext cx="11654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4400" b="0" i="0" u="none" strike="noStrike" kern="1200" cap="none" spc="0" normalizeH="0" baseline="0" noProof="0">
                <a:ln>
                  <a:noFill/>
                </a:ln>
                <a:solidFill>
                  <a:srgbClr val="4472C4">
                    <a:lumMod val="75000"/>
                  </a:srgbClr>
                </a:solidFill>
                <a:effectLst/>
                <a:uLnTx/>
                <a:uFillTx/>
                <a:latin typeface="Arial Black" panose="020B0A04020102020204" pitchFamily="34" charset="0"/>
                <a:ea typeface="+mj-ea"/>
                <a:cs typeface="+mj-cs"/>
              </a:rPr>
              <a:t>Impact of Road Trauma in WA</a:t>
            </a:r>
          </a:p>
        </p:txBody>
      </p:sp>
      <p:sp>
        <p:nvSpPr>
          <p:cNvPr id="12" name="Content Placeholder 8">
            <a:extLst>
              <a:ext uri="{FF2B5EF4-FFF2-40B4-BE49-F238E27FC236}">
                <a16:creationId xmlns:a16="http://schemas.microsoft.com/office/drawing/2014/main" id="{FAB786AA-694C-42E7-811E-C9B93C75FF6C}"/>
              </a:ext>
            </a:extLst>
          </p:cNvPr>
          <p:cNvSpPr txBox="1">
            <a:spLocks/>
          </p:cNvSpPr>
          <p:nvPr/>
        </p:nvSpPr>
        <p:spPr>
          <a:xfrm>
            <a:off x="4971287" y="1825625"/>
            <a:ext cx="6240517"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3200" b="1" u="sng">
                <a:solidFill>
                  <a:prstClr val="black"/>
                </a:solidFill>
                <a:latin typeface="Century Gothic" panose="020B0502020202020204" pitchFamily="34" charset="0"/>
                <a:ea typeface="Verdana" panose="020B0604030504040204" pitchFamily="34" charset="0"/>
                <a:cs typeface="Arial" panose="020B0604020202020204" pitchFamily="34" charset="0"/>
              </a:rPr>
              <a:t>FATALITIES 2019</a:t>
            </a:r>
            <a:endParaRPr lang="en-AU" sz="3200">
              <a:solidFill>
                <a:prstClr val="black"/>
              </a:solidFill>
              <a:latin typeface="Century Gothic" panose="020B0502020202020204" pitchFamily="34" charset="0"/>
              <a:ea typeface="Verdana" panose="020B0604030504040204" pitchFamily="34" charset="0"/>
              <a:cs typeface="Arial" panose="020B0604020202020204" pitchFamily="34" charset="0"/>
            </a:endParaRPr>
          </a:p>
          <a:p>
            <a:r>
              <a:rPr lang="en-AU">
                <a:solidFill>
                  <a:prstClr val="black"/>
                </a:solidFill>
                <a:latin typeface="Century Gothic" panose="020B0502020202020204" pitchFamily="34" charset="0"/>
                <a:cs typeface="Arial" panose="020B0604020202020204" pitchFamily="34" charset="0"/>
              </a:rPr>
              <a:t>163 people lost their lives</a:t>
            </a:r>
          </a:p>
          <a:p>
            <a:r>
              <a:rPr lang="en-AU">
                <a:solidFill>
                  <a:prstClr val="black"/>
                </a:solidFill>
                <a:latin typeface="Century Gothic" panose="020B0502020202020204" pitchFamily="34" charset="0"/>
                <a:cs typeface="Arial" panose="020B0604020202020204" pitchFamily="34" charset="0"/>
              </a:rPr>
              <a:t>99 regional and 65 metropolitan</a:t>
            </a:r>
          </a:p>
          <a:p>
            <a:endParaRPr lang="en-AU" sz="3200">
              <a:solidFill>
                <a:prstClr val="black"/>
              </a:solidFill>
              <a:latin typeface="Century Gothic" panose="020B0502020202020204" pitchFamily="34" charset="0"/>
              <a:cs typeface="Arial" panose="020B0604020202020204" pitchFamily="34" charset="0"/>
            </a:endParaRPr>
          </a:p>
          <a:p>
            <a:pPr marL="0" indent="0">
              <a:lnSpc>
                <a:spcPct val="100000"/>
              </a:lnSpc>
              <a:buFont typeface="Arial" panose="020B0604020202020204" pitchFamily="34" charset="0"/>
              <a:buNone/>
            </a:pPr>
            <a:r>
              <a:rPr lang="en-AU" sz="3200" b="1" u="sng">
                <a:solidFill>
                  <a:prstClr val="black"/>
                </a:solidFill>
                <a:latin typeface="Century Gothic" panose="020B0502020202020204" pitchFamily="34" charset="0"/>
                <a:ea typeface="Verdana" panose="020B0604030504040204" pitchFamily="34" charset="0"/>
                <a:cs typeface="Arial" panose="020B0604020202020204" pitchFamily="34" charset="0"/>
              </a:rPr>
              <a:t>As at 20 September 2020</a:t>
            </a:r>
          </a:p>
          <a:p>
            <a:pPr>
              <a:lnSpc>
                <a:spcPct val="100000"/>
              </a:lnSpc>
            </a:pPr>
            <a:r>
              <a:rPr lang="en-AU">
                <a:solidFill>
                  <a:prstClr val="black"/>
                </a:solidFill>
                <a:latin typeface="Century Gothic" panose="020B0502020202020204" pitchFamily="34" charset="0"/>
                <a:cs typeface="Arial" panose="020B0604020202020204" pitchFamily="34" charset="0"/>
              </a:rPr>
              <a:t>105 people lost their lives</a:t>
            </a:r>
          </a:p>
          <a:p>
            <a:pPr>
              <a:lnSpc>
                <a:spcPct val="100000"/>
              </a:lnSpc>
            </a:pPr>
            <a:r>
              <a:rPr lang="en-AU">
                <a:solidFill>
                  <a:prstClr val="black"/>
                </a:solidFill>
                <a:latin typeface="Century Gothic" panose="020B0502020202020204" pitchFamily="34" charset="0"/>
                <a:cs typeface="Arial" panose="020B0604020202020204" pitchFamily="34" charset="0"/>
              </a:rPr>
              <a:t>62 regional and 43 metropolitan</a:t>
            </a:r>
          </a:p>
          <a:p>
            <a:endParaRPr lang="en-AU" sz="3200">
              <a:solidFill>
                <a:prstClr val="black"/>
              </a:solidFill>
              <a:highlight>
                <a:srgbClr val="00FF00"/>
              </a:highlight>
              <a:latin typeface="Century Gothic" panose="020B0502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92DD7852-FCD0-4CB5-A3E5-E76325D7B117}"/>
              </a:ext>
            </a:extLst>
          </p:cNvPr>
          <p:cNvSpPr txBox="1"/>
          <p:nvPr/>
        </p:nvSpPr>
        <p:spPr>
          <a:xfrm>
            <a:off x="5198417" y="6003576"/>
            <a:ext cx="4238191" cy="25391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1050" b="0" i="1" u="none" strike="noStrike" kern="0" cap="none" spc="0" normalizeH="0" baseline="0" noProof="0">
                <a:ln>
                  <a:noFill/>
                </a:ln>
                <a:solidFill>
                  <a:prstClr val="black"/>
                </a:solidFill>
                <a:effectLst/>
                <a:uLnTx/>
                <a:uFillTx/>
              </a:rPr>
              <a:t>Reference: WA Road Safety Commission (2020)</a:t>
            </a:r>
          </a:p>
        </p:txBody>
      </p:sp>
      <p:pic>
        <p:nvPicPr>
          <p:cNvPr id="15" name="Picture 14" descr="A picture containing game, traffic, bird&#10;&#10;Description automatically generated">
            <a:extLst>
              <a:ext uri="{FF2B5EF4-FFF2-40B4-BE49-F238E27FC236}">
                <a16:creationId xmlns:a16="http://schemas.microsoft.com/office/drawing/2014/main" id="{8782C317-1098-4B19-95D1-9090FD2B1F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62527"/>
            <a:ext cx="5077534" cy="5077534"/>
          </a:xfrm>
          <a:prstGeom prst="rect">
            <a:avLst/>
          </a:prstGeom>
        </p:spPr>
      </p:pic>
    </p:spTree>
    <p:extLst>
      <p:ext uri="{BB962C8B-B14F-4D97-AF65-F5344CB8AC3E}">
        <p14:creationId xmlns:p14="http://schemas.microsoft.com/office/powerpoint/2010/main" val="5148951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1983611-F307-4C1A-8E5C-6A0595CD7E9D}"/>
              </a:ext>
            </a:extLst>
          </p:cNvPr>
          <p:cNvSpPr txBox="1">
            <a:spLocks/>
          </p:cNvSpPr>
          <p:nvPr/>
        </p:nvSpPr>
        <p:spPr>
          <a:xfrm>
            <a:off x="247973" y="365125"/>
            <a:ext cx="11654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75000"/>
                  </a:schemeClr>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4400" b="0" i="0" u="none" strike="noStrike" kern="1200" cap="none" spc="0" normalizeH="0" baseline="0" noProof="0">
                <a:ln>
                  <a:noFill/>
                </a:ln>
                <a:solidFill>
                  <a:srgbClr val="4472C4">
                    <a:lumMod val="75000"/>
                  </a:srgbClr>
                </a:solidFill>
                <a:effectLst/>
                <a:uLnTx/>
                <a:uFillTx/>
                <a:latin typeface="Arial Black" panose="020B0A04020102020204" pitchFamily="34" charset="0"/>
                <a:ea typeface="+mj-ea"/>
                <a:cs typeface="+mj-cs"/>
              </a:rPr>
              <a:t>Road Crashes in WA from 2015 - 2019</a:t>
            </a:r>
          </a:p>
        </p:txBody>
      </p:sp>
      <p:pic>
        <p:nvPicPr>
          <p:cNvPr id="6" name="Content Placeholder 10" descr="A close up of a logo&#10;&#10;Description automatically generated">
            <a:extLst>
              <a:ext uri="{FF2B5EF4-FFF2-40B4-BE49-F238E27FC236}">
                <a16:creationId xmlns:a16="http://schemas.microsoft.com/office/drawing/2014/main" id="{98B5F00E-3019-4B21-8DC3-76EF950C0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792" y="1690688"/>
            <a:ext cx="3451085" cy="3451085"/>
          </a:xfrm>
          <a:prstGeom prst="rect">
            <a:avLst/>
          </a:prstGeom>
        </p:spPr>
      </p:pic>
      <p:sp>
        <p:nvSpPr>
          <p:cNvPr id="7" name="Content Placeholder 8">
            <a:extLst>
              <a:ext uri="{FF2B5EF4-FFF2-40B4-BE49-F238E27FC236}">
                <a16:creationId xmlns:a16="http://schemas.microsoft.com/office/drawing/2014/main" id="{20610534-5123-42F0-BACF-BDCF190966D5}"/>
              </a:ext>
            </a:extLst>
          </p:cNvPr>
          <p:cNvSpPr txBox="1">
            <a:spLocks/>
          </p:cNvSpPr>
          <p:nvPr/>
        </p:nvSpPr>
        <p:spPr>
          <a:xfrm>
            <a:off x="838200" y="1825625"/>
            <a:ext cx="6454966" cy="35395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3800" b="1" i="0" u="none" strike="noStrike" kern="1200" cap="none" spc="0" normalizeH="0" baseline="0" noProof="0">
                <a:ln>
                  <a:noFill/>
                </a:ln>
                <a:solidFill>
                  <a:sysClr val="windowText" lastClr="000000"/>
                </a:solidFill>
                <a:effectLst/>
                <a:uLnTx/>
                <a:uFillTx/>
                <a:latin typeface="Calibri" panose="020F0502020204030204"/>
                <a:ea typeface="+mn-ea"/>
                <a:cs typeface="+mn-cs"/>
              </a:rPr>
              <a:t>541</a:t>
            </a:r>
            <a:r>
              <a:rPr kumimoji="0" lang="en-AU"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 people killed or seriously injured in crashes involved at least </a:t>
            </a:r>
            <a:r>
              <a:rPr kumimoji="0" lang="en-AU" sz="3800" b="1" i="0" u="none" strike="noStrike" kern="1200" cap="none" spc="0" normalizeH="0" baseline="0" noProof="0">
                <a:ln>
                  <a:noFill/>
                </a:ln>
                <a:solidFill>
                  <a:sysClr val="windowText" lastClr="000000"/>
                </a:solidFill>
                <a:effectLst/>
                <a:uLnTx/>
                <a:uFillTx/>
                <a:latin typeface="Calibri" panose="020F0502020204030204"/>
                <a:ea typeface="+mn-ea"/>
                <a:cs typeface="+mn-cs"/>
              </a:rPr>
              <a:t>one heavy vehicle</a:t>
            </a:r>
            <a:r>
              <a:rPr kumimoji="0" lang="en-AU" sz="3800" b="0" i="0" u="none" strike="noStrike" kern="1200" cap="none" spc="0" normalizeH="0" baseline="0" noProof="0">
                <a:ln>
                  <a:noFill/>
                </a:ln>
                <a:solidFill>
                  <a:sysClr val="windowText" lastClr="000000"/>
                </a:solidFill>
                <a:effectLst/>
                <a:uLnTx/>
                <a:uFillTx/>
                <a:latin typeface="Calibri" panose="020F0502020204030204"/>
                <a:ea typeface="+mn-ea"/>
                <a:cs typeface="+mn-cs"/>
              </a:rPr>
              <a:t> </a:t>
            </a:r>
            <a:r>
              <a:rPr kumimoji="0" lang="en-AU"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in WA.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AU" sz="2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3800" b="1" i="0" u="none" strike="noStrike" kern="1200" cap="none" spc="0" normalizeH="0" baseline="0" noProof="0">
                <a:ln>
                  <a:noFill/>
                </a:ln>
                <a:solidFill>
                  <a:sysClr val="windowText" lastClr="000000"/>
                </a:solidFill>
                <a:effectLst/>
                <a:uLnTx/>
                <a:uFillTx/>
                <a:latin typeface="Calibri" panose="020F0502020204030204"/>
                <a:ea typeface="+mn-ea"/>
                <a:cs typeface="+mn-cs"/>
              </a:rPr>
              <a:t>150</a:t>
            </a:r>
            <a:r>
              <a:rPr kumimoji="0" lang="en-AU"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 heavy vehicle </a:t>
            </a:r>
            <a:r>
              <a:rPr kumimoji="0" lang="en-AU" sz="3800" b="1" i="0" u="none" strike="noStrike" kern="1200" cap="none" spc="0" normalizeH="0" baseline="0" noProof="0">
                <a:ln>
                  <a:noFill/>
                </a:ln>
                <a:solidFill>
                  <a:sysClr val="windowText" lastClr="000000"/>
                </a:solidFill>
                <a:effectLst/>
                <a:uLnTx/>
                <a:uFillTx/>
                <a:latin typeface="Calibri" panose="020F0502020204030204"/>
                <a:ea typeface="+mn-ea"/>
                <a:cs typeface="+mn-cs"/>
              </a:rPr>
              <a:t>occupants</a:t>
            </a:r>
            <a:r>
              <a:rPr kumimoji="0" lang="en-AU"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 were killed or seriously injured in a crash in WA.</a:t>
            </a:r>
          </a:p>
        </p:txBody>
      </p:sp>
      <p:sp>
        <p:nvSpPr>
          <p:cNvPr id="2" name="TextBox 1">
            <a:extLst>
              <a:ext uri="{FF2B5EF4-FFF2-40B4-BE49-F238E27FC236}">
                <a16:creationId xmlns:a16="http://schemas.microsoft.com/office/drawing/2014/main" id="{0878CADF-0A24-4602-90FB-DBB433A77ADF}"/>
              </a:ext>
            </a:extLst>
          </p:cNvPr>
          <p:cNvSpPr txBox="1"/>
          <p:nvPr/>
        </p:nvSpPr>
        <p:spPr>
          <a:xfrm>
            <a:off x="838200" y="5365214"/>
            <a:ext cx="4238191" cy="25391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1050" b="0" i="1" u="none" strike="noStrike" kern="0" cap="none" spc="0" normalizeH="0" baseline="0" noProof="0">
                <a:ln>
                  <a:noFill/>
                </a:ln>
                <a:solidFill>
                  <a:prstClr val="black"/>
                </a:solidFill>
                <a:effectLst/>
                <a:uLnTx/>
                <a:uFillTx/>
              </a:rPr>
              <a:t>Reference: WA Road Safety Commission (2020)</a:t>
            </a:r>
          </a:p>
        </p:txBody>
      </p:sp>
    </p:spTree>
    <p:extLst>
      <p:ext uri="{BB962C8B-B14F-4D97-AF65-F5344CB8AC3E}">
        <p14:creationId xmlns:p14="http://schemas.microsoft.com/office/powerpoint/2010/main" val="1928841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851E84E-C91F-4ED3-9832-6E577328EA04}"/>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75000"/>
                  </a:schemeClr>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4400" b="0" i="0" u="none" strike="noStrike" kern="1200" cap="none" spc="0" normalizeH="0" baseline="0" noProof="0">
                <a:ln>
                  <a:noFill/>
                </a:ln>
                <a:solidFill>
                  <a:srgbClr val="4472C4">
                    <a:lumMod val="75000"/>
                  </a:srgbClr>
                </a:solidFill>
                <a:effectLst/>
                <a:uLnTx/>
                <a:uFillTx/>
                <a:latin typeface="Arial Black" panose="020B0A04020102020204" pitchFamily="34" charset="0"/>
                <a:ea typeface="+mj-ea"/>
                <a:cs typeface="+mj-cs"/>
              </a:rPr>
              <a:t>Where at least one heavy vehicle was involved</a:t>
            </a:r>
          </a:p>
        </p:txBody>
      </p:sp>
      <p:sp>
        <p:nvSpPr>
          <p:cNvPr id="8" name="Content Placeholder 2">
            <a:extLst>
              <a:ext uri="{FF2B5EF4-FFF2-40B4-BE49-F238E27FC236}">
                <a16:creationId xmlns:a16="http://schemas.microsoft.com/office/drawing/2014/main" id="{993BBE4A-677D-4750-86EE-29010FD5D76B}"/>
              </a:ext>
            </a:extLst>
          </p:cNvPr>
          <p:cNvSpPr txBox="1">
            <a:spLocks/>
          </p:cNvSpPr>
          <p:nvPr/>
        </p:nvSpPr>
        <p:spPr>
          <a:xfrm>
            <a:off x="838200" y="1825625"/>
            <a:ext cx="10515600" cy="36370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	17% speed related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	15% fatigue related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	10% inattention related </a:t>
            </a:r>
          </a:p>
        </p:txBody>
      </p:sp>
      <p:pic>
        <p:nvPicPr>
          <p:cNvPr id="9" name="Graphic 8" descr="Gauge">
            <a:extLst>
              <a:ext uri="{FF2B5EF4-FFF2-40B4-BE49-F238E27FC236}">
                <a16:creationId xmlns:a16="http://schemas.microsoft.com/office/drawing/2014/main" id="{F0002EBA-2B46-46EA-A8E6-9FFA5D3E47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6504" y="2255226"/>
            <a:ext cx="581723" cy="581723"/>
          </a:xfrm>
          <a:prstGeom prst="rect">
            <a:avLst/>
          </a:prstGeom>
        </p:spPr>
      </p:pic>
      <p:pic>
        <p:nvPicPr>
          <p:cNvPr id="10" name="Graphic 9" descr="Sleep">
            <a:extLst>
              <a:ext uri="{FF2B5EF4-FFF2-40B4-BE49-F238E27FC236}">
                <a16:creationId xmlns:a16="http://schemas.microsoft.com/office/drawing/2014/main" id="{97CE2A6B-2BDA-4D4D-A7FD-54ED323313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6504" y="3289592"/>
            <a:ext cx="581723" cy="581723"/>
          </a:xfrm>
          <a:prstGeom prst="rect">
            <a:avLst/>
          </a:prstGeom>
        </p:spPr>
      </p:pic>
      <p:pic>
        <p:nvPicPr>
          <p:cNvPr id="11" name="Graphic 10" descr="Smart Phone">
            <a:extLst>
              <a:ext uri="{FF2B5EF4-FFF2-40B4-BE49-F238E27FC236}">
                <a16:creationId xmlns:a16="http://schemas.microsoft.com/office/drawing/2014/main" id="{46F54794-653D-4ED8-BE1F-A0BB9A99571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36504" y="4323958"/>
            <a:ext cx="581723" cy="581723"/>
          </a:xfrm>
          <a:prstGeom prst="rect">
            <a:avLst/>
          </a:prstGeom>
        </p:spPr>
      </p:pic>
      <p:pic>
        <p:nvPicPr>
          <p:cNvPr id="3" name="Picture 2" descr="A truck is parked on the side of a road&#10;&#10;Description automatically generated">
            <a:extLst>
              <a:ext uri="{FF2B5EF4-FFF2-40B4-BE49-F238E27FC236}">
                <a16:creationId xmlns:a16="http://schemas.microsoft.com/office/drawing/2014/main" id="{32D0F7AA-C742-436E-8B3F-1140CBD9F59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11042" y="2092965"/>
            <a:ext cx="3966633" cy="2974975"/>
          </a:xfrm>
          <a:prstGeom prst="rect">
            <a:avLst/>
          </a:prstGeom>
          <a:effectLst>
            <a:softEdge rad="114300"/>
          </a:effectLst>
        </p:spPr>
      </p:pic>
      <p:sp>
        <p:nvSpPr>
          <p:cNvPr id="2" name="TextBox 1">
            <a:extLst>
              <a:ext uri="{FF2B5EF4-FFF2-40B4-BE49-F238E27FC236}">
                <a16:creationId xmlns:a16="http://schemas.microsoft.com/office/drawing/2014/main" id="{B71251D5-2AB2-415D-AF97-A464622C497C}"/>
              </a:ext>
            </a:extLst>
          </p:cNvPr>
          <p:cNvSpPr txBox="1"/>
          <p:nvPr/>
        </p:nvSpPr>
        <p:spPr>
          <a:xfrm>
            <a:off x="1036504" y="5435054"/>
            <a:ext cx="4238191" cy="25391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1050" b="0" i="1" u="none" strike="noStrike" kern="0" cap="none" spc="0" normalizeH="0" baseline="0" noProof="0">
                <a:ln>
                  <a:noFill/>
                </a:ln>
                <a:solidFill>
                  <a:prstClr val="black"/>
                </a:solidFill>
                <a:effectLst/>
                <a:uLnTx/>
                <a:uFillTx/>
              </a:rPr>
              <a:t>Reference: WA Road Safety Commission (2020)</a:t>
            </a:r>
          </a:p>
        </p:txBody>
      </p:sp>
    </p:spTree>
    <p:extLst>
      <p:ext uri="{BB962C8B-B14F-4D97-AF65-F5344CB8AC3E}">
        <p14:creationId xmlns:p14="http://schemas.microsoft.com/office/powerpoint/2010/main" val="1987648536"/>
      </p:ext>
    </p:extLst>
  </p:cSld>
  <p:clrMapOvr>
    <a:masterClrMapping/>
  </p:clrMapOvr>
</p:sld>
</file>

<file path=ppt/theme/theme1.xml><?xml version="1.0" encoding="utf-8"?>
<a:theme xmlns:a="http://schemas.openxmlformats.org/drawingml/2006/main" name="Title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cknowledgement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ody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rogram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End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cb7392c-3824-4d5a-8f3f-0f4c21560083">
      <UserInfo>
        <DisplayName>Employees</DisplayName>
        <AccountId>51</AccountId>
        <AccountType/>
      </UserInfo>
      <UserInfo>
        <DisplayName>Clare Robbins</DisplayName>
        <AccountId>58</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5AD0F9864D3014488D45F280887E96A" ma:contentTypeVersion="12" ma:contentTypeDescription="Create a new document." ma:contentTypeScope="" ma:versionID="82bc23144d8dad399b8f352e38b06d94">
  <xsd:schema xmlns:xsd="http://www.w3.org/2001/XMLSchema" xmlns:xs="http://www.w3.org/2001/XMLSchema" xmlns:p="http://schemas.microsoft.com/office/2006/metadata/properties" xmlns:ns2="999fecad-d3b7-4c08-bc05-972aeaa72f2a" xmlns:ns3="3cb7392c-3824-4d5a-8f3f-0f4c21560083" targetNamespace="http://schemas.microsoft.com/office/2006/metadata/properties" ma:root="true" ma:fieldsID="8e1beafe6ba1df2dd6dd917f8ecec946" ns2:_="" ns3:_="">
    <xsd:import namespace="999fecad-d3b7-4c08-bc05-972aeaa72f2a"/>
    <xsd:import namespace="3cb7392c-3824-4d5a-8f3f-0f4c2156008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9fecad-d3b7-4c08-bc05-972aeaa72f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cb7392c-3824-4d5a-8f3f-0f4c2156008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663BDB-E5AA-4666-97C1-60001172D597}">
  <ds:schemaRefs>
    <ds:schemaRef ds:uri="3cb7392c-3824-4d5a-8f3f-0f4c21560083"/>
    <ds:schemaRef ds:uri="999fecad-d3b7-4c08-bc05-972aeaa72f2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6DB9C63-BB69-4DD9-B3D7-60173BC37B2E}">
  <ds:schemaRefs>
    <ds:schemaRef ds:uri="http://schemas.microsoft.com/sharepoint/v3/contenttype/forms"/>
  </ds:schemaRefs>
</ds:datastoreItem>
</file>

<file path=customXml/itemProps3.xml><?xml version="1.0" encoding="utf-8"?>
<ds:datastoreItem xmlns:ds="http://schemas.openxmlformats.org/officeDocument/2006/customXml" ds:itemID="{87106322-B36E-4C4B-A2A2-82C4D880C61E}">
  <ds:schemaRefs>
    <ds:schemaRef ds:uri="3cb7392c-3824-4d5a-8f3f-0f4c21560083"/>
    <ds:schemaRef ds:uri="999fecad-d3b7-4c08-bc05-972aeaa72f2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TotalTime>
  <Words>4955</Words>
  <Application>Microsoft Office PowerPoint</Application>
  <PresentationFormat>Widescreen</PresentationFormat>
  <Paragraphs>508</Paragraphs>
  <Slides>32</Slides>
  <Notes>31</Notes>
  <HiddenSlides>4</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32</vt:i4>
      </vt:variant>
    </vt:vector>
  </HeadingPairs>
  <TitlesOfParts>
    <vt:vector size="49" baseType="lpstr">
      <vt:lpstr>Arial</vt:lpstr>
      <vt:lpstr>Arial Black</vt:lpstr>
      <vt:lpstr>Calibri</vt:lpstr>
      <vt:lpstr>Calibri Light</vt:lpstr>
      <vt:lpstr>Century Gothic</vt:lpstr>
      <vt:lpstr>inherit</vt:lpstr>
      <vt:lpstr>open sans</vt:lpstr>
      <vt:lpstr>open sans</vt:lpstr>
      <vt:lpstr>Symbol</vt:lpstr>
      <vt:lpstr>Tahoma</vt:lpstr>
      <vt:lpstr>Title Slide</vt:lpstr>
      <vt:lpstr>Acknowledgements</vt:lpstr>
      <vt:lpstr>Custom Design</vt:lpstr>
      <vt:lpstr>Body Slides</vt:lpstr>
      <vt:lpstr>Programs</vt:lpstr>
      <vt:lpstr>End Slides</vt:lpstr>
      <vt:lpstr>Office Theme</vt:lpstr>
      <vt:lpstr>Your Map to Recovery:  After a Road Crash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Trauma notes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Supporting self and others after a road crash</dc:title>
  <dc:creator>Eugene Wong</dc:creator>
  <cp:lastModifiedBy>Clare Robbins</cp:lastModifiedBy>
  <cp:revision>1</cp:revision>
  <cp:lastPrinted>2020-09-22T00:51:18Z</cp:lastPrinted>
  <dcterms:created xsi:type="dcterms:W3CDTF">2020-09-08T07:47:51Z</dcterms:created>
  <dcterms:modified xsi:type="dcterms:W3CDTF">2020-10-06T05:30:15Z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0x010100E5AD0F9864D3014488D45F280887E96A</vt:lpwstr>
  </property>
</Properties>
</file>